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Cookie is a small amount of memory used by webserver within client system.</a:t>
            </a:r>
          </a:p>
          <a:p>
            <a:r>
              <a:rPr lang="en-US" dirty="0" smtClean="0"/>
              <a:t>Cookies will be accessible across different WebPages within website. Towards client request</a:t>
            </a:r>
          </a:p>
          <a:p>
            <a:r>
              <a:rPr lang="en-US" dirty="0" smtClean="0"/>
              <a:t>Purpose of the cookies is to maintain personal information of the client with in client system ex:password,creditcard number etc.</a:t>
            </a:r>
          </a:p>
          <a:p>
            <a:r>
              <a:rPr lang="en-US" dirty="0" smtClean="0"/>
              <a:t>Cookies are two types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 memory cookie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Persistent cookie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In memory cookie:</a:t>
            </a:r>
          </a:p>
          <a:p>
            <a:r>
              <a:rPr lang="en-US" dirty="0" smtClean="0"/>
              <a:t>Cookie will be </a:t>
            </a:r>
            <a:r>
              <a:rPr lang="en-US" dirty="0" smtClean="0"/>
              <a:t> </a:t>
            </a:r>
            <a:r>
              <a:rPr lang="en-US" dirty="0" smtClean="0"/>
              <a:t>placed in with in client browser</a:t>
            </a:r>
          </a:p>
          <a:p>
            <a:r>
              <a:rPr lang="en-US" dirty="0" smtClean="0"/>
              <a:t>In memory cookie is a temp cookie once browser closed cookies will be erased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httpcookie</a:t>
            </a:r>
            <a:r>
              <a:rPr lang="en-US" dirty="0" smtClean="0"/>
              <a:t> is a predefined class for cookies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Set cookie: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Response. Cookies["cookie name"].value="value“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Read cookie: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Request. Cookies["cookie name"].value</a:t>
            </a:r>
          </a:p>
          <a:p>
            <a:r>
              <a:rPr lang="en-US" dirty="0" smtClean="0"/>
              <a:t>Note: we can read cookies using index also.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Persistent cookie :</a:t>
            </a:r>
          </a:p>
          <a:p>
            <a:r>
              <a:rPr lang="en-US" dirty="0" smtClean="0"/>
              <a:t>it is a permanent cookie the cookie will be </a:t>
            </a:r>
            <a:r>
              <a:rPr lang="en-US" dirty="0" smtClean="0"/>
              <a:t>placed </a:t>
            </a:r>
            <a:r>
              <a:rPr lang="en-US" dirty="0" smtClean="0"/>
              <a:t>with in hard disk of client system.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response. Cookies["Cookie name"].expires=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system.datatime.now.adddays(12)</a:t>
            </a:r>
          </a:p>
          <a:p>
            <a:pPr>
              <a:buNone/>
            </a:pPr>
            <a:r>
              <a:rPr lang="en-US" dirty="0" smtClean="0"/>
              <a:t>		location of the cookie: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c:/documentssettings/administrator/cookies/</a:t>
            </a:r>
          </a:p>
          <a:p>
            <a:r>
              <a:rPr lang="en-US" dirty="0" smtClean="0"/>
              <a:t>administrator@servername.txtfile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points to remember:</a:t>
            </a:r>
          </a:p>
          <a:p>
            <a:r>
              <a:rPr lang="en-US" dirty="0" smtClean="0"/>
              <a:t>Browser will read cookies in txt file format and submitted to webserver</a:t>
            </a:r>
          </a:p>
          <a:p>
            <a:r>
              <a:rPr lang="en-US" dirty="0" smtClean="0"/>
              <a:t>Cookies will not provide security</a:t>
            </a:r>
          </a:p>
          <a:p>
            <a:r>
              <a:rPr lang="en-US" dirty="0" smtClean="0"/>
              <a:t>Browser will create separate text file towards each website for maintaining cookies.</a:t>
            </a:r>
          </a:p>
          <a:p>
            <a:r>
              <a:rPr lang="en-US" dirty="0" smtClean="0"/>
              <a:t>ex:	Administrator@gmail.txt</a:t>
            </a:r>
          </a:p>
          <a:p>
            <a:r>
              <a:rPr lang="en-US" dirty="0" smtClean="0"/>
              <a:t>	Administrator@yahoo.txt</a:t>
            </a:r>
          </a:p>
          <a:p>
            <a:r>
              <a:rPr lang="en-US" dirty="0" smtClean="0"/>
              <a:t>Cookies are browser dependent[one browser stored cookies will not be used by another browser]</a:t>
            </a:r>
          </a:p>
          <a:p>
            <a:r>
              <a:rPr lang="en-US" dirty="0" smtClean="0"/>
              <a:t>Cookie can be represent max of 4kb of data.</a:t>
            </a:r>
          </a:p>
          <a:p>
            <a:r>
              <a:rPr lang="en-US" dirty="0" smtClean="0"/>
              <a:t>Browser supports maximum of  20 cookies towards a website.</a:t>
            </a:r>
          </a:p>
          <a:p>
            <a:r>
              <a:rPr lang="en-US" dirty="0" smtClean="0"/>
              <a:t>Browser can supports maximum of 300 cookies for all websites.</a:t>
            </a:r>
          </a:p>
          <a:p>
            <a:r>
              <a:rPr lang="en-US" dirty="0" smtClean="0"/>
              <a:t>Maximum lifetime of cookie is 365 days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166</TotalTime>
  <Words>61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Cookie</vt:lpstr>
      <vt:lpstr>Cookie</vt:lpstr>
      <vt:lpstr>Cookie</vt:lpstr>
      <vt:lpstr>Cookie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</dc:title>
  <dc:creator/>
  <cp:lastModifiedBy>Administrator</cp:lastModifiedBy>
  <cp:revision>18</cp:revision>
  <dcterms:created xsi:type="dcterms:W3CDTF">2006-08-16T00:00:00Z</dcterms:created>
  <dcterms:modified xsi:type="dcterms:W3CDTF">2012-02-17T13:19:19Z</dcterms:modified>
</cp:coreProperties>
</file>