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Field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Hidden </a:t>
            </a:r>
            <a:r>
              <a:rPr lang="en-US" dirty="0" smtClean="0"/>
              <a:t>Field is a Server </a:t>
            </a:r>
            <a:r>
              <a:rPr lang="en-US" dirty="0" smtClean="0"/>
              <a:t>Control</a:t>
            </a:r>
            <a:r>
              <a:rPr lang="en-US" dirty="0" smtClean="0"/>
              <a:t> It cannot </a:t>
            </a:r>
            <a:r>
              <a:rPr lang="en-US" dirty="0" smtClean="0"/>
              <a:t>be displayed on the </a:t>
            </a:r>
            <a:r>
              <a:rPr lang="en-US" dirty="0" smtClean="0"/>
              <a:t>page.</a:t>
            </a:r>
            <a:endParaRPr lang="en-US" dirty="0" smtClean="0"/>
          </a:p>
          <a:p>
            <a:r>
              <a:rPr lang="en-US" sz="2800" dirty="0" smtClean="0"/>
              <a:t>The Hidden Field control provides a way to store information in the page without displaying it.</a:t>
            </a:r>
            <a:endParaRPr lang="en-US" dirty="0" smtClean="0"/>
          </a:p>
          <a:p>
            <a:r>
              <a:rPr lang="en-US" sz="2800" dirty="0" smtClean="0">
                <a:solidFill>
                  <a:srgbClr val="0000FF"/>
                </a:solidFill>
              </a:rPr>
              <a:t>&lt;</a:t>
            </a:r>
            <a:r>
              <a:rPr lang="en-US" sz="2800" dirty="0" smtClean="0">
                <a:solidFill>
                  <a:srgbClr val="A31515"/>
                </a:solidFill>
              </a:rPr>
              <a:t>asp</a:t>
            </a:r>
            <a:r>
              <a:rPr lang="en-US" sz="2800" dirty="0" smtClean="0">
                <a:solidFill>
                  <a:srgbClr val="0000FF"/>
                </a:solidFill>
              </a:rPr>
              <a:t>:</a:t>
            </a:r>
            <a:r>
              <a:rPr lang="en-US" sz="2800" dirty="0" smtClean="0">
                <a:solidFill>
                  <a:srgbClr val="A31515"/>
                </a:solidFill>
              </a:rPr>
              <a:t>HiddenField</a:t>
            </a:r>
            <a:r>
              <a:rPr lang="en-US" sz="2800" b="1" dirty="0" smtClean="0">
                <a:solidFill>
                  <a:srgbClr val="A31515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ID</a:t>
            </a:r>
            <a:r>
              <a:rPr lang="en-US" sz="2800" b="1" dirty="0" smtClean="0">
                <a:solidFill>
                  <a:srgbClr val="0000FF"/>
                </a:solidFill>
              </a:rPr>
              <a:t>="HiddenField1" </a:t>
            </a:r>
            <a:r>
              <a:rPr lang="en-US" sz="2800" b="1" dirty="0" smtClean="0">
                <a:solidFill>
                  <a:srgbClr val="FF0000"/>
                </a:solidFill>
              </a:rPr>
              <a:t>runat</a:t>
            </a:r>
            <a:r>
              <a:rPr lang="en-US" sz="2800" b="1" dirty="0" smtClean="0">
                <a:solidFill>
                  <a:srgbClr val="0000FF"/>
                </a:solidFill>
              </a:rPr>
              <a:t>="server“  /&gt;</a:t>
            </a:r>
            <a:endParaRPr lang="en-US" dirty="0" smtClean="0"/>
          </a:p>
          <a:p>
            <a:r>
              <a:rPr lang="en-US" dirty="0" smtClean="0"/>
              <a:t>It is rendered as an &lt;input type= "hidden"/&gt; element</a:t>
            </a:r>
          </a:p>
          <a:p>
            <a:r>
              <a:rPr lang="en-US" dirty="0" smtClean="0"/>
              <a:t>  The Hidden Field control is used to store </a:t>
            </a:r>
            <a:r>
              <a:rPr lang="en-US" smtClean="0"/>
              <a:t>a </a:t>
            </a:r>
            <a:r>
              <a:rPr lang="en-US" smtClean="0"/>
              <a:t>state[page] </a:t>
            </a:r>
            <a:r>
              <a:rPr lang="en-US" dirty="0" smtClean="0"/>
              <a:t>values when we make the request to  the server.</a:t>
            </a:r>
          </a:p>
          <a:p>
            <a:r>
              <a:rPr lang="en-US" dirty="0" smtClean="0"/>
              <a:t>Hidden </a:t>
            </a:r>
            <a:r>
              <a:rPr lang="en-US" dirty="0" smtClean="0"/>
              <a:t>field data can be used only with in the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</TotalTime>
  <Words>90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Hidden Field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Field</dc:title>
  <dc:creator/>
  <cp:lastModifiedBy>Administrator</cp:lastModifiedBy>
  <cp:revision>10</cp:revision>
  <dcterms:created xsi:type="dcterms:W3CDTF">2006-08-16T00:00:00Z</dcterms:created>
  <dcterms:modified xsi:type="dcterms:W3CDTF">2012-02-17T13:02:20Z</dcterms:modified>
</cp:coreProperties>
</file>