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9/30/2012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9/30/2012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9/30/2012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9/30/2012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9/30/2012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9/30/2012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9/30/2012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HttpContext</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err="1" smtClean="0"/>
              <a:t>HttpContext</a:t>
            </a:r>
            <a:r>
              <a:rPr lang="en-US" dirty="0" smtClean="0"/>
              <a:t> object will hold information about the current http request</a:t>
            </a:r>
            <a:r>
              <a:rPr lang="en-US" dirty="0" smtClean="0"/>
              <a:t>.</a:t>
            </a:r>
          </a:p>
          <a:p>
            <a:r>
              <a:rPr lang="en-US" dirty="0" err="1" smtClean="0"/>
              <a:t>HttpContext</a:t>
            </a:r>
            <a:r>
              <a:rPr lang="en-US" dirty="0" smtClean="0"/>
              <a:t> object will be constructed newly for every request given to an </a:t>
            </a:r>
            <a:r>
              <a:rPr lang="en-US" dirty="0" err="1" smtClean="0"/>
              <a:t>ASP.Net</a:t>
            </a:r>
            <a:r>
              <a:rPr lang="en-US" dirty="0" smtClean="0"/>
              <a:t> application and this object will hold current request specific </a:t>
            </a:r>
            <a:r>
              <a:rPr lang="en-US" dirty="0" err="1" smtClean="0"/>
              <a:t>informations</a:t>
            </a:r>
            <a:r>
              <a:rPr lang="en-US" dirty="0" smtClean="0"/>
              <a:t> like Request, Response, Server, Session, Cache, User and etc. </a:t>
            </a:r>
            <a:endParaRPr lang="en-US" dirty="0" smtClean="0"/>
          </a:p>
          <a:p>
            <a:r>
              <a:rPr lang="en-US" dirty="0" smtClean="0"/>
              <a:t>. For every request, a new </a:t>
            </a:r>
            <a:r>
              <a:rPr lang="en-US" dirty="0" err="1" smtClean="0"/>
              <a:t>HttpContext</a:t>
            </a:r>
            <a:r>
              <a:rPr lang="en-US" dirty="0" smtClean="0"/>
              <a:t> object will be created which the </a:t>
            </a:r>
            <a:r>
              <a:rPr lang="en-US" dirty="0" err="1" smtClean="0"/>
              <a:t>ASP.Net</a:t>
            </a:r>
            <a:r>
              <a:rPr lang="en-US" dirty="0" smtClean="0"/>
              <a:t> runtime will use during the request processing</a:t>
            </a:r>
            <a:r>
              <a:rPr lang="en-US" dirty="0" smtClean="0"/>
              <a:t>.</a:t>
            </a:r>
          </a:p>
          <a:p>
            <a:r>
              <a:rPr lang="en-US" dirty="0" smtClean="0"/>
              <a:t> </a:t>
            </a:r>
            <a:r>
              <a:rPr lang="en-US" dirty="0" smtClean="0"/>
              <a:t>A new </a:t>
            </a:r>
            <a:r>
              <a:rPr lang="en-US" dirty="0" err="1" smtClean="0"/>
              <a:t>HttpContext</a:t>
            </a:r>
            <a:r>
              <a:rPr lang="en-US" dirty="0" smtClean="0"/>
              <a:t> object will be created at the beginning of a request and destroyed when the request is completed.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HttpContext</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Hide </a:t>
            </a:r>
            <a:r>
              <a:rPr lang="en-US" dirty="0" err="1" smtClean="0"/>
              <a:t>QueryString</a:t>
            </a:r>
            <a:r>
              <a:rPr lang="en-US" dirty="0" smtClean="0"/>
              <a:t> or Pass value with </a:t>
            </a:r>
            <a:r>
              <a:rPr lang="en-US" dirty="0" err="1" smtClean="0"/>
              <a:t>Server.Transfer</a:t>
            </a:r>
            <a:r>
              <a:rPr lang="en-US" dirty="0" smtClean="0"/>
              <a:t>()</a:t>
            </a:r>
          </a:p>
          <a:p>
            <a:r>
              <a:rPr lang="en-US" dirty="0" smtClean="0"/>
              <a:t>Sometimes, we will have requirements where we need to pass data from source form to destination form when using </a:t>
            </a:r>
            <a:r>
              <a:rPr lang="en-US" dirty="0" err="1" smtClean="0"/>
              <a:t>Server.Transfer</a:t>
            </a:r>
            <a:r>
              <a:rPr lang="en-US" dirty="0" smtClean="0"/>
              <a:t>() method. Since, </a:t>
            </a:r>
            <a:r>
              <a:rPr lang="en-US" dirty="0" err="1" smtClean="0"/>
              <a:t>Server.Transfer</a:t>
            </a:r>
            <a:r>
              <a:rPr lang="en-US" dirty="0" smtClean="0"/>
              <a:t> will make no round trip to the client, the destination page processing will also falls under the same request. This is one of the ideal scenario where we can use the Item collection of </a:t>
            </a:r>
            <a:r>
              <a:rPr lang="en-US" dirty="0" err="1" smtClean="0"/>
              <a:t>HttpContext</a:t>
            </a:r>
            <a:r>
              <a:rPr lang="en-US" dirty="0" smtClean="0"/>
              <a:t> object.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TotalTime>
  <Words>170</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Median</vt:lpstr>
      <vt:lpstr>HttpContext</vt:lpstr>
      <vt:lpstr>HttpContext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HttpContext</dc:title>
  <dc:creator>santuparsi</dc:creator>
  <cp:lastModifiedBy>santuparsi</cp:lastModifiedBy>
  <cp:revision>3</cp:revision>
  <dcterms:created xsi:type="dcterms:W3CDTF">2006-08-16T00:00:00Z</dcterms:created>
  <dcterms:modified xsi:type="dcterms:W3CDTF">2012-09-30T15:05:05Z</dcterms:modified>
</cp:coreProperties>
</file>