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Asp.net provide a feature called profile properties, which allows you to store the data specific to user.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feature is similar to session state ,except that the profile data is not lost when the session of a user expires.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profile properties feature uses as asp.net profile object to store and retrieve data for a specific user.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profile data can be access any where from your website.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store  objects of any type in the profile. The asp.net profile feature provide a generic storage system that allows you to define and maintain any kind of data while still making the data available in type-safe manner.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use profile properties ,profile provider must be configured in web.config file.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800" dirty="0" smtClean="0">
                <a:solidFill>
                  <a:srgbClr val="800000"/>
                </a:solidFill>
                <a:latin typeface="Consolas"/>
              </a:rPr>
              <a:t>profile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2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800" dirty="0" smtClean="0">
                <a:solidFill>
                  <a:srgbClr val="800000"/>
                </a:solidFill>
                <a:latin typeface="Consolas"/>
              </a:rPr>
              <a:t>properties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2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800" dirty="0" smtClean="0">
                <a:solidFill>
                  <a:srgbClr val="800000"/>
                </a:solidFill>
                <a:latin typeface="Consolas"/>
              </a:rPr>
              <a:t>add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=“Uname“ </a:t>
            </a:r>
            <a:r>
              <a:rPr lang="en-US" sz="2800" dirty="0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=“string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” </a:t>
            </a:r>
            <a:r>
              <a:rPr lang="en-US" sz="2800" dirty="0" err="1" smtClean="0">
                <a:solidFill>
                  <a:srgbClr val="FF0000"/>
                </a:solidFill>
              </a:rPr>
              <a:t>defaultValue</a:t>
            </a:r>
            <a:r>
              <a:rPr lang="en-US" sz="2800" dirty="0" smtClean="0">
                <a:solidFill>
                  <a:srgbClr val="0000FF"/>
                </a:solidFill>
              </a:rPr>
              <a:t>=" </a:t>
            </a:r>
            <a:r>
              <a:rPr lang="en-US" sz="2800" dirty="0" smtClean="0">
                <a:solidFill>
                  <a:srgbClr val="0000FF"/>
                </a:solidFill>
              </a:rPr>
              <a:t>" </a:t>
            </a:r>
            <a:r>
              <a:rPr lang="en-US" sz="2800" dirty="0" err="1" smtClean="0">
                <a:solidFill>
                  <a:srgbClr val="FF0000"/>
                </a:solidFill>
              </a:rPr>
              <a:t>readOnly</a:t>
            </a:r>
            <a:r>
              <a:rPr lang="en-US" sz="2800" smtClean="0">
                <a:solidFill>
                  <a:srgbClr val="0000FF"/>
                </a:solidFill>
              </a:rPr>
              <a:t>="</a:t>
            </a:r>
            <a:r>
              <a:rPr lang="en-US" sz="2800" smtClean="0">
                <a:solidFill>
                  <a:srgbClr val="0000FF"/>
                </a:solidFill>
              </a:rPr>
              <a:t>t"</a:t>
            </a:r>
            <a:r>
              <a:rPr lang="en-US" sz="28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/&gt;</a:t>
            </a:r>
            <a:endParaRPr lang="en-US" sz="2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800" dirty="0" smtClean="0">
                <a:solidFill>
                  <a:srgbClr val="800000"/>
                </a:solidFill>
                <a:latin typeface="Consolas"/>
              </a:rPr>
              <a:t>properties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2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800" dirty="0" smtClean="0">
                <a:solidFill>
                  <a:srgbClr val="800000"/>
                </a:solidFill>
                <a:latin typeface="Consolas"/>
              </a:rPr>
              <a:t>profile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0" indent="0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set a Profile property to store the value for the current user, as in the following way:</a:t>
            </a:r>
          </a:p>
          <a:p>
            <a:pPr marL="256032" lvl="1" indent="0" latinLnBrk="1"/>
            <a:r>
              <a:rPr lang="en-US" sz="2400" dirty="0" err="1" smtClean="0">
                <a:solidFill>
                  <a:srgbClr val="C00000"/>
                </a:solidFill>
              </a:rPr>
              <a:t>Profile.Uname</a:t>
            </a:r>
            <a:r>
              <a:rPr lang="en-US" sz="2400" dirty="0" smtClean="0">
                <a:solidFill>
                  <a:srgbClr val="C00000"/>
                </a:solidFill>
              </a:rPr>
              <a:t> = txtUser.Text;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Asp.net includes a SqlProfileProvider class to store profile data in sqlserver.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</TotalTime>
  <Words>202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Profile Properties</vt:lpstr>
      <vt:lpstr>Profile Properties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Properties</dc:title>
  <dc:creator/>
  <cp:lastModifiedBy>Administrator</cp:lastModifiedBy>
  <cp:revision>3</cp:revision>
  <dcterms:created xsi:type="dcterms:W3CDTF">2006-08-16T00:00:00Z</dcterms:created>
  <dcterms:modified xsi:type="dcterms:W3CDTF">2012-02-23T14:55:23Z</dcterms:modified>
</cp:coreProperties>
</file>