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2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is a Server Side State Management Concept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Sessions can be used to maintain user info on webserver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data can be store in Webserver in the form of a session object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object can be accessible across diff WebPages of website.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Webserver maintain session object with the timeout of 20 mins by default[there is no communication from client for 20 min,webserver will destroy session]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&amp; Methods of 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TimeOut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Get or Set the time for session object in minutes.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Mode: </a:t>
            </a:r>
            <a:r>
              <a:rPr lang="en-US" dirty="0" smtClean="0"/>
              <a:t>It specifies the location of session object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Count: </a:t>
            </a:r>
            <a:r>
              <a:rPr lang="en-US" dirty="0" smtClean="0"/>
              <a:t>Gets the number of items in the session-state collection.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SessionID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smtClean="0"/>
              <a:t>Gets the unique identifier for the session.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Add(string name, object value):</a:t>
            </a:r>
            <a:r>
              <a:rPr lang="en-US" dirty="0" smtClean="0"/>
              <a:t>Adds a new item to the session-state collection.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Abandon():</a:t>
            </a:r>
            <a:r>
              <a:rPr lang="en-US" dirty="0" smtClean="0"/>
              <a:t> Cancels the current session.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Clear():</a:t>
            </a:r>
            <a:r>
              <a:rPr lang="en-US" dirty="0" smtClean="0"/>
              <a:t>  Removes all keys and values from the session-state collection.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Remove(string name): </a:t>
            </a:r>
            <a:r>
              <a:rPr lang="en-US" dirty="0" smtClean="0"/>
              <a:t> Deletes an item from the session-state collection.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RemoveAt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index): </a:t>
            </a:r>
            <a:r>
              <a:rPr lang="en-US" dirty="0" smtClean="0"/>
              <a:t>Deletes an item at a specified index from the session-state collection.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RemoveAll(): </a:t>
            </a:r>
            <a:r>
              <a:rPr lang="en-US" dirty="0" smtClean="0"/>
              <a:t>Removes all keys and values from the session-state collection.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is a predefined object of Asp.net,it is a property of page class.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set session:</a:t>
            </a:r>
          </a:p>
          <a:p>
            <a:pPr>
              <a:buNone/>
            </a:pPr>
            <a:r>
              <a:rPr lang="en-US" dirty="0" smtClean="0"/>
              <a:t>	session[“key-name"]=value or </a:t>
            </a:r>
          </a:p>
          <a:p>
            <a:pPr>
              <a:buNone/>
            </a:pPr>
            <a:r>
              <a:rPr lang="en-US" dirty="0" smtClean="0"/>
              <a:t>	session. add(“key_name",value)</a:t>
            </a:r>
          </a:p>
          <a:p>
            <a:r>
              <a:rPr lang="en-US" dirty="0" smtClean="0"/>
              <a:t>Note: the data will be stored in the form of session object.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read session:</a:t>
            </a:r>
          </a:p>
          <a:p>
            <a:r>
              <a:rPr lang="en-US" dirty="0" smtClean="0"/>
              <a:t>session</a:t>
            </a:r>
            <a:r>
              <a:rPr lang="en-US" dirty="0" smtClean="0"/>
              <a:t>[“key-name"]-</a:t>
            </a:r>
            <a:r>
              <a:rPr lang="en-US" dirty="0" smtClean="0"/>
              <a:t>it returns value in the form of object, it should be type casted with required type.</a:t>
            </a:r>
          </a:p>
          <a:p>
            <a:pPr>
              <a:buNone/>
            </a:pPr>
            <a:r>
              <a:rPr lang="en-US" dirty="0" smtClean="0"/>
              <a:t>		session</a:t>
            </a:r>
            <a:r>
              <a:rPr lang="en-US" dirty="0" smtClean="0"/>
              <a:t>[“key-name"].</a:t>
            </a:r>
            <a:r>
              <a:rPr lang="en-US" dirty="0" smtClean="0"/>
              <a:t>tostring() </a:t>
            </a:r>
          </a:p>
          <a:p>
            <a:pPr>
              <a:buNone/>
            </a:pPr>
            <a:r>
              <a:rPr lang="en-US" dirty="0" smtClean="0"/>
              <a:t>		(data type)session</a:t>
            </a:r>
            <a:r>
              <a:rPr lang="en-US" dirty="0" smtClean="0"/>
              <a:t>[“key-name"]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Session Tracking:</a:t>
            </a:r>
          </a:p>
          <a:p>
            <a:r>
              <a:rPr lang="en-US" dirty="0" smtClean="0"/>
              <a:t>Webserver identifying session object belonging to client is called "session tracking“</a:t>
            </a:r>
          </a:p>
          <a:p>
            <a:r>
              <a:rPr lang="en-US" dirty="0" smtClean="0"/>
              <a:t>by default session tracking will be implemented using "in memory cookie concept“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e-DE" dirty="0" smtClean="0">
                <a:solidFill>
                  <a:srgbClr val="C00000"/>
                </a:solidFill>
              </a:rPr>
              <a:t>browser1[gmail.com]			webserver</a:t>
            </a:r>
          </a:p>
          <a:p>
            <a:pPr>
              <a:buNone/>
            </a:pPr>
            <a:r>
              <a:rPr lang="de-DE" dirty="0" smtClean="0">
                <a:solidFill>
                  <a:srgbClr val="C00000"/>
                </a:solidFill>
              </a:rPr>
              <a:t>		login--------------------------&gt;12AB[session id]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browser2[gmail.com]			webserver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login--------------------------&gt;12CD[session id]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webserver will provide unique id to each session object called session id this session id will given to client browser in the form of  in memory cookie by default</a:t>
            </a:r>
          </a:p>
          <a:p>
            <a:r>
              <a:rPr lang="en-US" dirty="0" smtClean="0"/>
              <a:t>Client request will carry session id to webserver, based on session id webserver identify session  object belonging to client &amp; data will be processed.</a:t>
            </a:r>
          </a:p>
          <a:p>
            <a:r>
              <a:rPr lang="en-US" dirty="0" smtClean="0"/>
              <a:t>the session id will be 32 bit number, webserver[asp.net engine] can generate 2^120 unique session ids towards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Cookie less sessions:</a:t>
            </a:r>
          </a:p>
          <a:p>
            <a:r>
              <a:rPr lang="en-US" dirty="0" smtClean="0"/>
              <a:t>By default session id will be given to client browser in the form of cookie.</a:t>
            </a:r>
          </a:p>
          <a:p>
            <a:r>
              <a:rPr lang="en-US" dirty="0" smtClean="0"/>
              <a:t>if browser does not support cookies   session  object will not be create for client.</a:t>
            </a:r>
          </a:p>
          <a:p>
            <a:r>
              <a:rPr lang="en-US" dirty="0" smtClean="0"/>
              <a:t>solution is cookie less session</a:t>
            </a:r>
          </a:p>
          <a:p>
            <a:r>
              <a:rPr lang="en-US" dirty="0" smtClean="0"/>
              <a:t>providing session id to browser by appending to url is called cookie less session.</a:t>
            </a:r>
          </a:p>
          <a:p>
            <a:r>
              <a:rPr lang="en-US" dirty="0" smtClean="0"/>
              <a:t>in this case session will be maintained all the clients irrespective of cookies.</a:t>
            </a:r>
          </a:p>
          <a:p>
            <a:r>
              <a:rPr lang="en-US" dirty="0" smtClean="0"/>
              <a:t>It requires setting in web.config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&lt;SessionState  cookieless=“true"/&gt;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Disabling session:</a:t>
            </a:r>
          </a:p>
          <a:p>
            <a:r>
              <a:rPr lang="en-US" dirty="0" smtClean="0"/>
              <a:t>this can be implemented in two levels.</a:t>
            </a:r>
          </a:p>
          <a:p>
            <a:pPr>
              <a:buNone/>
            </a:pPr>
            <a:r>
              <a:rPr lang="en-US" dirty="0" smtClean="0"/>
              <a:t>1.Page level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&lt;%@ page……. Enablesesssionstate="true/false/</a:t>
            </a:r>
            <a:r>
              <a:rPr lang="en-US" dirty="0" err="1" smtClean="0">
                <a:solidFill>
                  <a:srgbClr val="C00000"/>
                </a:solidFill>
              </a:rPr>
              <a:t>readonly</a:t>
            </a:r>
            <a:r>
              <a:rPr lang="en-US" dirty="0" smtClean="0">
                <a:solidFill>
                  <a:srgbClr val="C00000"/>
                </a:solidFill>
              </a:rPr>
              <a:t>"/&gt;</a:t>
            </a:r>
          </a:p>
          <a:p>
            <a:pPr lvl="1"/>
            <a:r>
              <a:rPr lang="en-US" dirty="0" smtClean="0"/>
              <a:t>true[default]-&gt;session tracking supports reading and writing</a:t>
            </a:r>
          </a:p>
          <a:p>
            <a:pPr lvl="1"/>
            <a:r>
              <a:rPr lang="en-US" dirty="0" smtClean="0"/>
              <a:t>false-&gt;no session tracking</a:t>
            </a:r>
          </a:p>
          <a:p>
            <a:pPr lvl="1"/>
            <a:r>
              <a:rPr lang="en-US" dirty="0" smtClean="0"/>
              <a:t>read-only-&gt;session tracking supports only reading</a:t>
            </a:r>
          </a:p>
          <a:p>
            <a:r>
              <a:rPr lang="en-US" dirty="0" smtClean="0"/>
              <a:t>2.Website level</a:t>
            </a:r>
          </a:p>
          <a:p>
            <a:pPr>
              <a:buNone/>
            </a:pPr>
            <a:r>
              <a:rPr lang="en-US" dirty="0" smtClean="0"/>
              <a:t>		in web.config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&lt;page …… </a:t>
            </a:r>
            <a:r>
              <a:rPr lang="en-US" dirty="0" err="1" smtClean="0">
                <a:solidFill>
                  <a:srgbClr val="C00000"/>
                </a:solidFill>
              </a:rPr>
              <a:t>Enablesessionstate</a:t>
            </a:r>
            <a:r>
              <a:rPr lang="en-US" dirty="0" smtClean="0">
                <a:solidFill>
                  <a:srgbClr val="C00000"/>
                </a:solidFill>
              </a:rPr>
              <a:t>="true/false/</a:t>
            </a:r>
            <a:r>
              <a:rPr lang="en-US" dirty="0" err="1" smtClean="0">
                <a:solidFill>
                  <a:srgbClr val="C00000"/>
                </a:solidFill>
              </a:rPr>
              <a:t>Readonly</a:t>
            </a:r>
            <a:r>
              <a:rPr lang="en-US" dirty="0" smtClean="0">
                <a:solidFill>
                  <a:srgbClr val="C00000"/>
                </a:solidFill>
              </a:rPr>
              <a:t>" /&gt;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Session Modes:</a:t>
            </a:r>
          </a:p>
          <a:p>
            <a:r>
              <a:rPr lang="en-US" dirty="0" smtClean="0"/>
              <a:t>Session Mode specifies the location of the session object.</a:t>
            </a:r>
          </a:p>
          <a:p>
            <a:r>
              <a:rPr lang="en-US" dirty="0" smtClean="0"/>
              <a:t>Asp.net support 3 types of Session Modes.</a:t>
            </a:r>
          </a:p>
          <a:p>
            <a:r>
              <a:rPr lang="en-US" dirty="0" smtClean="0"/>
              <a:t>Inprocess  or Inproc</a:t>
            </a:r>
          </a:p>
          <a:p>
            <a:r>
              <a:rPr lang="en-US" dirty="0" smtClean="0"/>
              <a:t>Sqlserver </a:t>
            </a:r>
          </a:p>
          <a:p>
            <a:r>
              <a:rPr lang="en-US" dirty="0" err="1" smtClean="0"/>
              <a:t>Statesever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off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Inprocess:</a:t>
            </a:r>
          </a:p>
          <a:p>
            <a:r>
              <a:rPr lang="en-US" dirty="0" smtClean="0"/>
              <a:t>In this mode the  session object  maintained with in webserver.</a:t>
            </a:r>
          </a:p>
          <a:p>
            <a:pPr>
              <a:buNone/>
            </a:pPr>
            <a:r>
              <a:rPr lang="en-US" dirty="0" smtClean="0"/>
              <a:t>		web.config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&lt;SessionState   mode="inproc"&gt;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Sqlserver :</a:t>
            </a:r>
          </a:p>
          <a:p>
            <a:r>
              <a:rPr lang="en-US" dirty="0" smtClean="0"/>
              <a:t>In this mode the  session object  maintained with in sqlserver external to website and it is called as 		out process session.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sessionstate</a:t>
            </a:r>
            <a:r>
              <a:rPr lang="en-US" dirty="0" smtClean="0">
                <a:solidFill>
                  <a:srgbClr val="C00000"/>
                </a:solidFill>
              </a:rPr>
              <a:t>  mode="sqlserver" sqlconnectionstring=""/&gt;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state server: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this Mode  the session maintained with in state server .</a:t>
            </a:r>
          </a:p>
          <a:p>
            <a:r>
              <a:rPr lang="en-US" dirty="0" smtClean="0"/>
              <a:t>state server is a software it comes with .NET installation  in the form of windows service.</a:t>
            </a:r>
          </a:p>
          <a:p>
            <a:r>
              <a:rPr lang="en-US" dirty="0" smtClean="0"/>
              <a:t>starting state server</a:t>
            </a:r>
          </a:p>
          <a:p>
            <a:r>
              <a:rPr lang="en-US" dirty="0" smtClean="0"/>
              <a:t>start-run-services.msc</a:t>
            </a:r>
          </a:p>
          <a:p>
            <a:r>
              <a:rPr lang="en-US" dirty="0" smtClean="0"/>
              <a:t>right click on asp.net state server &amp; select start.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sessionstate</a:t>
            </a:r>
            <a:r>
              <a:rPr lang="en-US" dirty="0" smtClean="0"/>
              <a:t> mode="stateserver" stateconnectionstring="tcpip=127.0.1.42424"/&gt;</a:t>
            </a:r>
          </a:p>
          <a:p>
            <a:pPr>
              <a:buNone/>
            </a:pPr>
            <a:r>
              <a:rPr lang="en-US" dirty="0" smtClean="0"/>
              <a:t>	state server requires system ip address and portnumber.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776</TotalTime>
  <Words>483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Sessions</vt:lpstr>
      <vt:lpstr>Sessions</vt:lpstr>
      <vt:lpstr>Sessions</vt:lpstr>
      <vt:lpstr>Sessions</vt:lpstr>
      <vt:lpstr>Sessions</vt:lpstr>
      <vt:lpstr>Sessions</vt:lpstr>
      <vt:lpstr>Sessions</vt:lpstr>
      <vt:lpstr>Sessions</vt:lpstr>
      <vt:lpstr>Sessions</vt:lpstr>
      <vt:lpstr>Properties &amp; Methods of Sessions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</dc:title>
  <dc:creator/>
  <cp:lastModifiedBy>santuparsi</cp:lastModifiedBy>
  <cp:revision>60</cp:revision>
  <dcterms:created xsi:type="dcterms:W3CDTF">2006-08-16T00:00:00Z</dcterms:created>
  <dcterms:modified xsi:type="dcterms:W3CDTF">2012-08-06T12:05:27Z</dcterms:modified>
</cp:coreProperties>
</file>