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State Management is a concept of Maintaining the state of the user by Webserver in between </a:t>
            </a:r>
            <a:r>
              <a:rPr lang="en-US" dirty="0" err="1" smtClean="0"/>
              <a:t>postbacks</a:t>
            </a:r>
            <a:r>
              <a:rPr lang="en-US" dirty="0" smtClean="0"/>
              <a:t> .[state may be any data of the user].</a:t>
            </a:r>
          </a:p>
          <a:p>
            <a:r>
              <a:rPr lang="en-US" dirty="0" smtClean="0"/>
              <a:t>Ways to maintain state in ASP.NET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View state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Control state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Hidden fields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Cookies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Query strings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Application state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Session state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Profile </a:t>
            </a:r>
            <a:r>
              <a:rPr lang="en-US" sz="2200" dirty="0" smtClean="0">
                <a:solidFill>
                  <a:srgbClr val="C00000"/>
                </a:solidFill>
              </a:rPr>
              <a:t>Properties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State Management is 2 types</a:t>
            </a:r>
          </a:p>
          <a:p>
            <a:pPr lvl="1"/>
            <a:r>
              <a:rPr lang="en-US" dirty="0" smtClean="0"/>
              <a:t>Client side state management</a:t>
            </a:r>
          </a:p>
          <a:p>
            <a:pPr lvl="1"/>
            <a:r>
              <a:rPr lang="en-US" dirty="0" smtClean="0"/>
              <a:t>Server side state management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Client side state management:</a:t>
            </a:r>
          </a:p>
          <a:p>
            <a:r>
              <a:rPr lang="en-US" dirty="0" smtClean="0"/>
              <a:t>In client side management the state of the user is maintained with in </a:t>
            </a:r>
            <a:r>
              <a:rPr lang="en-US" smtClean="0"/>
              <a:t>client system or Browser.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Hiddenfield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Querystring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Viewstate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Cookie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Server side state management:</a:t>
            </a:r>
          </a:p>
          <a:p>
            <a:r>
              <a:rPr lang="en-US" dirty="0" smtClean="0"/>
              <a:t>In server side management the state of the user is maintained by with in  </a:t>
            </a:r>
            <a:r>
              <a:rPr lang="en-US" dirty="0" err="1" smtClean="0"/>
              <a:t>webserver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Sessions</a:t>
            </a:r>
          </a:p>
          <a:p>
            <a:pPr lvl="1"/>
            <a:r>
              <a:rPr lang="en-US" smtClean="0">
                <a:solidFill>
                  <a:srgbClr val="C00000"/>
                </a:solidFill>
              </a:rPr>
              <a:t>Profile Properties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Application state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123</TotalTime>
  <Words>119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State Management</vt:lpstr>
      <vt:lpstr>State Management</vt:lpstr>
      <vt:lpstr>State Management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Management</dc:title>
  <dc:creator/>
  <cp:lastModifiedBy>santuparsi</cp:lastModifiedBy>
  <cp:revision>17</cp:revision>
  <dcterms:created xsi:type="dcterms:W3CDTF">2006-08-16T00:00:00Z</dcterms:created>
  <dcterms:modified xsi:type="dcterms:W3CDTF">2012-08-03T11:09:39Z</dcterms:modified>
</cp:coreProperties>
</file>