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656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State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View State is a concept of maintaining control properties under post back submission</a:t>
            </a:r>
          </a:p>
          <a:p>
            <a:r>
              <a:rPr lang="en-US" dirty="0" smtClean="0"/>
              <a:t>View state is used automatically by the ASP.NET page framework to store information between post backs, this information includes any values of controls.</a:t>
            </a:r>
          </a:p>
          <a:p>
            <a:r>
              <a:rPr lang="en-US" dirty="0" smtClean="0"/>
              <a:t>View state  also use to store page data in between </a:t>
            </a:r>
            <a:r>
              <a:rPr lang="en-US" dirty="0" smtClean="0"/>
              <a:t>post backs</a:t>
            </a:r>
          </a:p>
          <a:p>
            <a:r>
              <a:rPr lang="en-US" dirty="0" smtClean="0"/>
              <a:t>ViewState is a property of Control class.</a:t>
            </a:r>
          </a:p>
          <a:p>
            <a:r>
              <a:rPr lang="en-US" dirty="0" smtClean="0"/>
              <a:t>Return type of ViewState is </a:t>
            </a:r>
            <a:r>
              <a:rPr lang="en-US" sz="3200" dirty="0" smtClean="0">
                <a:solidFill>
                  <a:srgbClr val="2B91AF"/>
                </a:solidFill>
              </a:rPr>
              <a:t>StateBag</a:t>
            </a:r>
            <a:endParaRPr lang="en-US" dirty="0" smtClean="0"/>
          </a:p>
          <a:p>
            <a:r>
              <a:rPr lang="en-US" dirty="0" smtClean="0"/>
              <a:t>set view state data: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</a:rPr>
              <a:t>V</a:t>
            </a:r>
            <a:r>
              <a:rPr lang="en-US" dirty="0" smtClean="0">
                <a:solidFill>
                  <a:srgbClr val="C00000"/>
                </a:solidFill>
              </a:rPr>
              <a:t>iewState</a:t>
            </a:r>
            <a:r>
              <a:rPr lang="en-US" dirty="0" smtClean="0">
                <a:solidFill>
                  <a:srgbClr val="C00000"/>
                </a:solidFill>
              </a:rPr>
              <a:t>["variable name"]=value;</a:t>
            </a:r>
          </a:p>
          <a:p>
            <a:r>
              <a:rPr lang="en-US" dirty="0" smtClean="0"/>
              <a:t>read view state data: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</a:rPr>
              <a:t>variable=Viewstate</a:t>
            </a:r>
            <a:r>
              <a:rPr lang="en-US" dirty="0" smtClean="0">
                <a:solidFill>
                  <a:srgbClr val="C00000"/>
                </a:solidFill>
              </a:rPr>
              <a:t>["variablname"].tostring();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State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View state can maintain control properties using multiple hidden fields.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developer can configure </a:t>
            </a:r>
            <a:r>
              <a:rPr lang="en-US" dirty="0" smtClean="0"/>
              <a:t>V</a:t>
            </a:r>
            <a:r>
              <a:rPr lang="en-US" dirty="0" smtClean="0"/>
              <a:t>iewState </a:t>
            </a:r>
            <a:r>
              <a:rPr lang="en-US" dirty="0" smtClean="0"/>
              <a:t>in 3 levels.</a:t>
            </a:r>
          </a:p>
          <a:p>
            <a:pPr lvl="1"/>
            <a:r>
              <a:rPr lang="en-US" dirty="0" smtClean="0"/>
              <a:t>control level</a:t>
            </a:r>
          </a:p>
          <a:p>
            <a:pPr lvl="1"/>
            <a:r>
              <a:rPr lang="en-US" dirty="0" smtClean="0"/>
              <a:t>page level</a:t>
            </a:r>
          </a:p>
          <a:p>
            <a:pPr lvl="1"/>
            <a:r>
              <a:rPr lang="en-US" dirty="0" smtClean="0"/>
              <a:t>application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State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Control level:</a:t>
            </a:r>
          </a:p>
          <a:p>
            <a:pPr lvl="1"/>
            <a:r>
              <a:rPr lang="en-US" dirty="0" smtClean="0"/>
              <a:t>Enableviewstate="false”</a:t>
            </a:r>
          </a:p>
          <a:p>
            <a:pPr lvl="1"/>
            <a:r>
              <a:rPr lang="en-US" dirty="0" smtClean="0"/>
              <a:t>Password type textbox view state is disable by default.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Page level: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&lt;%@page......enableviewstate="true/false"%&gt;</a:t>
            </a:r>
          </a:p>
          <a:p>
            <a:pPr>
              <a:buNone/>
            </a:pPr>
            <a:r>
              <a:rPr lang="en-US" dirty="0" smtClean="0"/>
              <a:t>		it will apply for all the controls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Application level:</a:t>
            </a:r>
          </a:p>
          <a:p>
            <a:pPr>
              <a:buNone/>
            </a:pPr>
            <a:r>
              <a:rPr lang="en-US" dirty="0" smtClean="0"/>
              <a:t>	 go to web.config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&lt;pages.....Enableviewstate="false/true"&gt;</a:t>
            </a:r>
          </a:p>
          <a:p>
            <a:pPr>
              <a:buNone/>
            </a:pPr>
            <a:r>
              <a:rPr lang="en-US" dirty="0" smtClean="0"/>
              <a:t>it will applied for all pages.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160</TotalTime>
  <Words>139</Words>
  <Application>Microsoft Office PowerPoint</Application>
  <PresentationFormat>On-screen Show (4:3)</PresentationFormat>
  <Paragraphs>27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Median</vt:lpstr>
      <vt:lpstr>View State</vt:lpstr>
      <vt:lpstr>View State</vt:lpstr>
      <vt:lpstr>View State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View State</dc:title>
  <dc:creator/>
  <cp:lastModifiedBy>santuparsi</cp:lastModifiedBy>
  <cp:revision>14</cp:revision>
  <dcterms:created xsi:type="dcterms:W3CDTF">2006-08-16T00:00:00Z</dcterms:created>
  <dcterms:modified xsi:type="dcterms:W3CDTF">2012-08-06T02:40:48Z</dcterms:modified>
</cp:coreProperties>
</file>