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&amp; Skins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Theme is  a Concept of applying styles to Server Controls at Runtime.</a:t>
            </a:r>
          </a:p>
          <a:p>
            <a:r>
              <a:rPr lang="en-US" dirty="0" smtClean="0"/>
              <a:t>Them &amp; skin concept is introduced from Asp.net 2.0 onwards. </a:t>
            </a:r>
          </a:p>
          <a:p>
            <a:r>
              <a:rPr lang="en-US" dirty="0" smtClean="0"/>
              <a:t>Theme is a collection  of </a:t>
            </a:r>
            <a:r>
              <a:rPr lang="en-US" dirty="0" smtClean="0">
                <a:solidFill>
                  <a:srgbClr val="C00000"/>
                </a:solidFill>
              </a:rPr>
              <a:t>css and skin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skin file is a collection of skins.</a:t>
            </a:r>
          </a:p>
          <a:p>
            <a:r>
              <a:rPr lang="en-US" dirty="0" smtClean="0"/>
              <a:t>Each</a:t>
            </a:r>
            <a:r>
              <a:rPr lang="en-US" dirty="0" smtClean="0"/>
              <a:t> </a:t>
            </a:r>
            <a:r>
              <a:rPr lang="en-US" dirty="0" smtClean="0"/>
              <a:t>skin </a:t>
            </a:r>
            <a:r>
              <a:rPr lang="en-US" dirty="0" smtClean="0"/>
              <a:t>consist </a:t>
            </a:r>
            <a:r>
              <a:rPr lang="en-US" dirty="0" smtClean="0"/>
              <a:t>properties for specific Webserver control</a:t>
            </a:r>
          </a:p>
          <a:p>
            <a:r>
              <a:rPr lang="en-US" dirty="0" smtClean="0"/>
              <a:t>Theme and skin provides look and feel  to webserver controls in diff pages</a:t>
            </a:r>
          </a:p>
          <a:p>
            <a:r>
              <a:rPr lang="en-US" dirty="0" smtClean="0"/>
              <a:t>Theme implementation requires 2 steps.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1.Creating Theme</a:t>
            </a:r>
          </a:p>
          <a:p>
            <a:pPr lvl="1"/>
            <a:r>
              <a:rPr lang="en-US" dirty="0" smtClean="0"/>
              <a:t> Website can have any no of Themes.</a:t>
            </a:r>
          </a:p>
          <a:p>
            <a:pPr lvl="1"/>
            <a:r>
              <a:rPr lang="en-US" dirty="0" smtClean="0"/>
              <a:t>Themes should be placed within </a:t>
            </a:r>
            <a:r>
              <a:rPr lang="en-US" dirty="0" smtClean="0">
                <a:solidFill>
                  <a:srgbClr val="C00000"/>
                </a:solidFill>
              </a:rPr>
              <a:t>app_themes</a:t>
            </a:r>
            <a:r>
              <a:rPr lang="en-US" dirty="0" smtClean="0"/>
              <a:t> folder of website.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2.Attaching theme to webpage</a:t>
            </a:r>
          </a:p>
          <a:p>
            <a:pPr lvl="1"/>
            <a:r>
              <a:rPr lang="en-US" dirty="0" smtClean="0"/>
              <a:t>Webpage can be attached with only one theme using </a:t>
            </a:r>
            <a:r>
              <a:rPr lang="en-US" dirty="0" err="1" smtClean="0"/>
              <a:t>PageDirectrive</a:t>
            </a:r>
            <a:endParaRPr lang="en-US" dirty="0" smtClean="0"/>
          </a:p>
          <a:p>
            <a:pPr lvl="1"/>
            <a:r>
              <a:rPr lang="en-US" sz="2400" dirty="0" smtClean="0">
                <a:highlight>
                  <a:srgbClr val="FFEE62"/>
                </a:highlight>
              </a:rPr>
              <a:t>&lt;%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@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EE62"/>
                </a:highlight>
              </a:rPr>
              <a:t>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EE62"/>
                </a:highlight>
              </a:rPr>
              <a:t>Page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EE62"/>
                </a:highlight>
              </a:rPr>
              <a:t>Language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="C#" </a:t>
            </a:r>
            <a:r>
              <a:rPr lang="en-US" sz="2400" b="1" dirty="0" err="1" smtClean="0">
                <a:solidFill>
                  <a:srgbClr val="FF0000"/>
                </a:solidFill>
                <a:highlight>
                  <a:srgbClr val="FFEE62"/>
                </a:highlight>
              </a:rPr>
              <a:t>AutoEventWireup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="true" 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EE62"/>
                </a:highlight>
              </a:rPr>
              <a:t>Theme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EE62"/>
                </a:highlight>
              </a:rPr>
              <a:t>=“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EE62"/>
                </a:highlight>
              </a:rPr>
              <a:t>Threme_name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EE62"/>
                </a:highlight>
              </a:rPr>
              <a:t>” %&gt;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&amp; Skins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applying themes to total website</a:t>
            </a:r>
          </a:p>
          <a:p>
            <a:pPr lvl="2"/>
            <a:r>
              <a:rPr lang="en-US" dirty="0" smtClean="0"/>
              <a:t>go to web.config</a:t>
            </a:r>
          </a:p>
          <a:p>
            <a:pPr lvl="2"/>
            <a:r>
              <a:rPr lang="en-US" dirty="0" smtClean="0"/>
              <a:t>&lt;system.web&gt;</a:t>
            </a:r>
          </a:p>
          <a:p>
            <a:pPr lvl="2"/>
            <a:r>
              <a:rPr lang="en-US" dirty="0" smtClean="0"/>
              <a:t>&lt;pages theme="theme1"&gt;</a:t>
            </a:r>
          </a:p>
          <a:p>
            <a:pPr lvl="2"/>
            <a:r>
              <a:rPr lang="en-US" dirty="0" smtClean="0"/>
              <a:t>&lt;/pages&gt;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Disable themes for specific control</a:t>
            </a:r>
          </a:p>
          <a:p>
            <a:pPr lvl="1"/>
            <a:r>
              <a:rPr lang="en-US" dirty="0" smtClean="0"/>
              <a:t>Enabletheme=false</a:t>
            </a:r>
          </a:p>
          <a:p>
            <a:pPr lvl="1">
              <a:buClr>
                <a:srgbClr val="2DA2BF"/>
              </a:buClr>
            </a:pPr>
            <a:r>
              <a:rPr lang="en-US" dirty="0" smtClean="0">
                <a:solidFill>
                  <a:srgbClr val="C00000"/>
                </a:solidFill>
              </a:rPr>
              <a:t>Note: </a:t>
            </a:r>
            <a:r>
              <a:rPr lang="en-US" dirty="0" smtClean="0">
                <a:solidFill>
                  <a:prstClr val="black"/>
                </a:solidFill>
              </a:rPr>
              <a:t>we can apply themes to webpage dynamically this requires declared within Page PreInit event of webpage.</a:t>
            </a:r>
          </a:p>
          <a:p>
            <a:pPr lvl="2">
              <a:buClr>
                <a:srgbClr val="2DA2BF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Protected void Page_PreInit(object sender,Eventargs e)</a:t>
            </a:r>
          </a:p>
          <a:p>
            <a:pPr lvl="2">
              <a:buClr>
                <a:srgbClr val="2DA2BF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</a:p>
          <a:p>
            <a:pPr lvl="2">
              <a:buClr>
                <a:srgbClr val="2DA2BF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Page.Theme=</a:t>
            </a:r>
            <a:r>
              <a:rPr lang="en-US" dirty="0" err="1" smtClean="0">
                <a:solidFill>
                  <a:srgbClr val="C00000"/>
                </a:solidFill>
              </a:rPr>
              <a:t>theme_name</a:t>
            </a:r>
            <a:endParaRPr lang="en-US" dirty="0" smtClean="0">
              <a:solidFill>
                <a:srgbClr val="C00000"/>
              </a:solidFill>
            </a:endParaRPr>
          </a:p>
          <a:p>
            <a:pPr lvl="2">
              <a:buClr>
                <a:srgbClr val="2DA2BF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&amp; Skins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Skin file is a collection 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skins.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Extension of skin file is .skin.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 Skin file consist of Unnamed and named skins</a:t>
            </a:r>
          </a:p>
          <a:p>
            <a:pPr lvl="1"/>
            <a:r>
              <a:rPr lang="en-US" dirty="0" smtClean="0"/>
              <a:t>The Skin with out SkinId is called unnamed skin also called Default Skin</a:t>
            </a:r>
          </a:p>
          <a:p>
            <a:pPr lvl="1"/>
            <a:r>
              <a:rPr lang="en-US" dirty="0" smtClean="0"/>
              <a:t>the Skin with  SkinId is called named skin</a:t>
            </a:r>
            <a:endParaRPr lang="en-US" dirty="0" smtClean="0">
              <a:solidFill>
                <a:srgbClr val="C00000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srgbClr val="C00000"/>
                </a:solidFill>
              </a:rPr>
              <a:t>Themes attribute vs. stylesheet attribute</a:t>
            </a:r>
          </a:p>
          <a:p>
            <a:pPr lvl="1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Themes  will apply styles at runtime</a:t>
            </a:r>
          </a:p>
          <a:p>
            <a:pPr lvl="1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style sheet apply styles at design time.</a:t>
            </a:r>
          </a:p>
          <a:p>
            <a:pPr lvl="1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Themes supports Disabling theme to a control</a:t>
            </a:r>
          </a:p>
          <a:p>
            <a:pPr lvl="1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theme attribute not supports overriding props</a:t>
            </a:r>
          </a:p>
          <a:p>
            <a:pPr lvl="1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style sheet attribute supports overriding props.</a:t>
            </a:r>
          </a:p>
          <a:p>
            <a:pPr lvl="1">
              <a:buClr>
                <a:srgbClr val="2DA2BF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Default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skin template. The following skins are provided as examples only.</a:t>
            </a:r>
          </a:p>
          <a:p>
            <a:endParaRPr lang="en-US" sz="3200" dirty="0" smtClean="0">
              <a:solidFill>
                <a:srgbClr val="008000"/>
              </a:solidFill>
              <a:highlight>
                <a:srgbClr val="FFEE62"/>
              </a:highlight>
            </a:endParaRPr>
          </a:p>
          <a:p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1. Named control skin. The 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SkinId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 should be uniquely defined because</a:t>
            </a:r>
          </a:p>
          <a:p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   duplicate 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SkinId's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 per control type are not allowed in the same theme.</a:t>
            </a:r>
          </a:p>
          <a:p>
            <a:endParaRPr lang="en-US" sz="3200" dirty="0" smtClean="0">
              <a:solidFill>
                <a:srgbClr val="008000"/>
              </a:solidFill>
              <a:highlight>
                <a:srgbClr val="FFEE62"/>
              </a:highlight>
            </a:endParaRPr>
          </a:p>
          <a:p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&lt;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asp:GridView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runat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="server" 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SkinId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="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gridviewSkin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" 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BackColor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="White" &gt;</a:t>
            </a:r>
          </a:p>
          <a:p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   &lt;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AlternatingRowStyle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BackColor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="Blue"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/&gt;&lt;/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asp:GridView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&gt;</a:t>
            </a:r>
          </a:p>
          <a:p>
            <a:endParaRPr lang="en-US" sz="3200" dirty="0" smtClean="0">
              <a:solidFill>
                <a:srgbClr val="008000"/>
              </a:solidFill>
              <a:highlight>
                <a:srgbClr val="FFEE62"/>
              </a:highlight>
            </a:endParaRPr>
          </a:p>
          <a:p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2. Default skin. The 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SkinId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 is not defined. Only one default </a:t>
            </a:r>
          </a:p>
          <a:p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   control skin per control type is allowed in the same theme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.</a:t>
            </a:r>
            <a:endParaRPr lang="en-US" sz="3200" dirty="0" smtClean="0">
              <a:solidFill>
                <a:srgbClr val="008000"/>
              </a:solidFill>
              <a:highlight>
                <a:srgbClr val="FFEE62"/>
              </a:highlight>
            </a:endParaRPr>
          </a:p>
          <a:p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&lt;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asp:Image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runat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="server" </a:t>
            </a:r>
            <a:r>
              <a:rPr lang="en-US" sz="3200" dirty="0" err="1" smtClean="0">
                <a:solidFill>
                  <a:srgbClr val="008000"/>
                </a:solidFill>
                <a:highlight>
                  <a:srgbClr val="FFEE62"/>
                </a:highlight>
              </a:rPr>
              <a:t>ImageUrl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="~/images/image1.jpg"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EE62"/>
                </a:highlight>
              </a:rPr>
              <a:t>/&gt;</a:t>
            </a:r>
            <a:endParaRPr lang="en-US" sz="3200" dirty="0" smtClean="0">
              <a:solidFill>
                <a:srgbClr val="008000"/>
              </a:solidFill>
              <a:highlight>
                <a:srgbClr val="FFEE62"/>
              </a:highligh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173</TotalTime>
  <Words>374</Words>
  <Application>Microsoft Office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Theme &amp; Skins</vt:lpstr>
      <vt:lpstr>Themes &amp; Skins</vt:lpstr>
      <vt:lpstr>Themes &amp; Skins</vt:lpstr>
      <vt:lpstr>Skin File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Thems &amp; Skins</dc:title>
  <dc:creator/>
  <cp:lastModifiedBy>santuparsi</cp:lastModifiedBy>
  <cp:revision>20</cp:revision>
  <dcterms:created xsi:type="dcterms:W3CDTF">2006-08-16T00:00:00Z</dcterms:created>
  <dcterms:modified xsi:type="dcterms:W3CDTF">2012-08-08T05:48:47Z</dcterms:modified>
</cp:coreProperties>
</file>