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Controls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validate input data asp.net comes with diff validation controls.</a:t>
            </a:r>
          </a:p>
          <a:p>
            <a:r>
              <a:rPr lang="en-US" dirty="0" smtClean="0"/>
              <a:t>validation control reduce the manual coding to validate input data.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/>
              <a:t>Validation </a:t>
            </a:r>
            <a:r>
              <a:rPr lang="en-US" dirty="0" smtClean="0"/>
              <a:t>controls: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RequiredFiled validator:</a:t>
            </a:r>
            <a:r>
              <a:rPr lang="en-US" dirty="0" smtClean="0"/>
              <a:t>it can not allow text box empty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RangeValidator:</a:t>
            </a:r>
            <a:r>
              <a:rPr lang="en-US" dirty="0" smtClean="0"/>
              <a:t>it can validate the textbox with particular range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Controls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 smtClean="0">
                <a:solidFill>
                  <a:srgbClr val="C00000"/>
                </a:solidFill>
              </a:rPr>
              <a:t>compare validator:</a:t>
            </a:r>
          </a:p>
          <a:p>
            <a:pPr lvl="2"/>
            <a:r>
              <a:rPr lang="en-US" dirty="0" smtClean="0"/>
              <a:t>it </a:t>
            </a:r>
            <a:r>
              <a:rPr lang="en-US" dirty="0" smtClean="0"/>
              <a:t>validates </a:t>
            </a:r>
            <a:r>
              <a:rPr lang="en-US" dirty="0" smtClean="0"/>
              <a:t>date format.</a:t>
            </a:r>
            <a:endParaRPr lang="en-US" dirty="0" smtClean="0"/>
          </a:p>
          <a:p>
            <a:pPr lvl="2"/>
            <a:r>
              <a:rPr lang="en-US" dirty="0" smtClean="0"/>
              <a:t>it validate input data with particular constant</a:t>
            </a:r>
          </a:p>
          <a:p>
            <a:pPr lvl="2"/>
            <a:r>
              <a:rPr lang="en-US" dirty="0" smtClean="0"/>
              <a:t>it compare two textboxes with operator</a:t>
            </a:r>
          </a:p>
          <a:p>
            <a:pPr lvl="1">
              <a:buClr>
                <a:srgbClr val="0F6FC6"/>
              </a:buClr>
            </a:pPr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en-US" dirty="0" smtClean="0">
                <a:solidFill>
                  <a:srgbClr val="C00000"/>
                </a:solidFill>
              </a:rPr>
              <a:t>egular </a:t>
            </a:r>
            <a:r>
              <a:rPr lang="en-US" dirty="0" smtClean="0">
                <a:solidFill>
                  <a:srgbClr val="C00000"/>
                </a:solidFill>
              </a:rPr>
              <a:t>E</a:t>
            </a:r>
            <a:r>
              <a:rPr lang="en-US" dirty="0" smtClean="0">
                <a:solidFill>
                  <a:srgbClr val="C00000"/>
                </a:solidFill>
              </a:rPr>
              <a:t>xpression </a:t>
            </a:r>
            <a:r>
              <a:rPr lang="en-US" dirty="0" smtClean="0">
                <a:solidFill>
                  <a:srgbClr val="C00000"/>
                </a:solidFill>
              </a:rPr>
              <a:t>validator:</a:t>
            </a:r>
            <a:r>
              <a:rPr lang="en-US" dirty="0" smtClean="0">
                <a:solidFill>
                  <a:prstClr val="black"/>
                </a:solidFill>
              </a:rPr>
              <a:t>it compare input data with particular pattern</a:t>
            </a:r>
          </a:p>
          <a:p>
            <a:pPr lvl="1">
              <a:buClr>
                <a:srgbClr val="0F6FC6"/>
              </a:buClr>
              <a:buNone/>
            </a:pPr>
            <a:r>
              <a:rPr lang="en-US" dirty="0" smtClean="0">
                <a:solidFill>
                  <a:srgbClr val="C00000"/>
                </a:solidFill>
              </a:rPr>
              <a:t>\d{10}-it can allow 10 numbers</a:t>
            </a:r>
          </a:p>
          <a:p>
            <a:pPr lvl="1">
              <a:buClr>
                <a:srgbClr val="0F6FC6"/>
              </a:buClr>
              <a:buNone/>
            </a:pPr>
            <a:r>
              <a:rPr lang="en-US" dirty="0" smtClean="0">
                <a:solidFill>
                  <a:srgbClr val="C00000"/>
                </a:solidFill>
              </a:rPr>
              <a:t>\d{1,5}-it can allow numbers b/w 1 to 5</a:t>
            </a:r>
          </a:p>
          <a:p>
            <a:pPr lvl="1">
              <a:buClr>
                <a:srgbClr val="0F6FC6"/>
              </a:buClr>
              <a:buNone/>
            </a:pPr>
            <a:r>
              <a:rPr lang="en-US" dirty="0" smtClean="0">
                <a:solidFill>
                  <a:srgbClr val="C00000"/>
                </a:solidFill>
              </a:rPr>
              <a:t>\D{6}-it can allow 6 chars.</a:t>
            </a:r>
          </a:p>
          <a:p>
            <a:pPr lvl="1">
              <a:buClr>
                <a:srgbClr val="0F6FC6"/>
              </a:buClr>
              <a:buNone/>
            </a:pPr>
            <a:r>
              <a:rPr lang="en-US" dirty="0" smtClean="0">
                <a:solidFill>
                  <a:srgbClr val="C00000"/>
                </a:solidFill>
              </a:rPr>
              <a:t>\D{1,5}-it can allow 1 to 5 chars</a:t>
            </a:r>
          </a:p>
          <a:p>
            <a:pPr lvl="1">
              <a:buClr>
                <a:srgbClr val="0F6FC6"/>
              </a:buClr>
              <a:buNone/>
            </a:pPr>
            <a:r>
              <a:rPr lang="en-US" dirty="0" smtClean="0">
                <a:solidFill>
                  <a:srgbClr val="C00000"/>
                </a:solidFill>
              </a:rPr>
              <a:t>[A-Z]{1,5}</a:t>
            </a:r>
          </a:p>
          <a:p>
            <a:pPr lvl="1">
              <a:buClr>
                <a:srgbClr val="0F6FC6"/>
              </a:buClr>
              <a:buNone/>
            </a:pPr>
            <a:r>
              <a:rPr lang="en-US" dirty="0" smtClean="0">
                <a:solidFill>
                  <a:srgbClr val="C00000"/>
                </a:solidFill>
              </a:rPr>
              <a:t>[a,e,i,o,u]{1,3} it can allow vowels 1 to 3</a:t>
            </a:r>
          </a:p>
          <a:p>
            <a:pPr lvl="1">
              <a:buClr>
                <a:srgbClr val="0F6FC6"/>
              </a:buClr>
              <a:buNone/>
            </a:pPr>
            <a:r>
              <a:rPr lang="en-US" dirty="0" smtClean="0">
                <a:solidFill>
                  <a:srgbClr val="C00000"/>
                </a:solidFill>
              </a:rPr>
              <a:t>\d{2}-\d{3} it can allow pattern 22-123</a:t>
            </a:r>
          </a:p>
          <a:p>
            <a:pPr lvl="1">
              <a:buClr>
                <a:srgbClr val="0F6FC6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 lvl="1">
              <a:buClr>
                <a:srgbClr val="0F6FC6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Validation Controls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solidFill>
                  <a:srgbClr val="C00000"/>
                </a:solidFill>
              </a:rPr>
              <a:t>custom validator:</a:t>
            </a:r>
            <a:r>
              <a:rPr lang="en-US" dirty="0" smtClean="0"/>
              <a:t> we can write our own </a:t>
            </a:r>
            <a:r>
              <a:rPr lang="en-US" dirty="0" smtClean="0"/>
              <a:t>validation code </a:t>
            </a:r>
            <a:r>
              <a:rPr lang="en-US" dirty="0" smtClean="0"/>
              <a:t>using custom validator.</a:t>
            </a:r>
          </a:p>
          <a:p>
            <a:pPr lvl="1">
              <a:buClr>
                <a:srgbClr val="0F6FC6"/>
              </a:buClr>
            </a:pPr>
            <a:r>
              <a:rPr lang="en-US" dirty="0" smtClean="0">
                <a:solidFill>
                  <a:srgbClr val="C00000"/>
                </a:solidFill>
              </a:rPr>
              <a:t>validation </a:t>
            </a:r>
            <a:r>
              <a:rPr lang="en-US" dirty="0" smtClean="0">
                <a:solidFill>
                  <a:srgbClr val="C00000"/>
                </a:solidFill>
              </a:rPr>
              <a:t>summery:</a:t>
            </a:r>
            <a:r>
              <a:rPr lang="en-US" dirty="0" smtClean="0">
                <a:solidFill>
                  <a:prstClr val="black"/>
                </a:solidFill>
              </a:rPr>
              <a:t> it can display all validation errors at one place</a:t>
            </a:r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Controls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None/>
            </a:pPr>
            <a:r>
              <a:rPr lang="en-US" dirty="0" smtClean="0"/>
              <a:t>common properties to validation control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control to validate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		text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		error message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		validation group</a:t>
            </a:r>
          </a:p>
          <a:p>
            <a:pPr lvl="1">
              <a:buNone/>
            </a:pPr>
            <a:r>
              <a:rPr lang="en-US" dirty="0" smtClean="0"/>
              <a:t>For a single control we can apply multiple validation controls</a:t>
            </a:r>
          </a:p>
          <a:p>
            <a:pPr lvl="1">
              <a:buNone/>
            </a:pPr>
            <a:r>
              <a:rPr lang="en-US" dirty="0" smtClean="0"/>
              <a:t>If any validation error exist in a page the page can not perform postback [i.e. request is not going to server]</a:t>
            </a:r>
          </a:p>
          <a:p>
            <a:pPr lvl="1">
              <a:buNone/>
            </a:pPr>
            <a:r>
              <a:rPr lang="en-US" dirty="0" smtClean="0"/>
              <a:t>By default validation controls are client side we make to server side also</a:t>
            </a:r>
          </a:p>
          <a:p>
            <a:pPr lvl="1">
              <a:buNone/>
            </a:pPr>
            <a:r>
              <a:rPr lang="en-US" dirty="0" smtClean="0"/>
              <a:t>E</a:t>
            </a:r>
            <a:r>
              <a:rPr lang="en-US" dirty="0" smtClean="0"/>
              <a:t>nableclientscript-	true[default]	-</a:t>
            </a:r>
            <a:r>
              <a:rPr lang="en-US" dirty="0" smtClean="0"/>
              <a:t>client side</a:t>
            </a:r>
          </a:p>
          <a:p>
            <a:pPr lvl="1">
              <a:buNone/>
            </a:pPr>
            <a:r>
              <a:rPr lang="en-US" dirty="0" smtClean="0"/>
              <a:t>				false               -server side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699</TotalTime>
  <Words>156</Words>
  <Application>Microsoft Office PowerPoint</Application>
  <PresentationFormat>On-screen Show (4:3)</PresentationFormat>
  <Paragraphs>45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Median</vt:lpstr>
      <vt:lpstr>Validation Controls</vt:lpstr>
      <vt:lpstr>Validation Controls</vt:lpstr>
      <vt:lpstr>Validation Controls</vt:lpstr>
      <vt:lpstr>Validation Controls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Validation Controls</dc:title>
  <dc:creator/>
  <cp:lastModifiedBy>santuparsi</cp:lastModifiedBy>
  <cp:revision>68</cp:revision>
  <dcterms:created xsi:type="dcterms:W3CDTF">2006-08-16T00:00:00Z</dcterms:created>
  <dcterms:modified xsi:type="dcterms:W3CDTF">2012-05-11T03:41:54Z</dcterms:modified>
</cp:coreProperties>
</file>