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Website can be managed by diff locations.</a:t>
            </a:r>
          </a:p>
          <a:p>
            <a:r>
              <a:rPr lang="en-US" dirty="0" smtClean="0"/>
              <a:t>Visual Studio Comes with Diff location to Manage Websites.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Filesystem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http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ftp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Filesystem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dirty="0" smtClean="0"/>
              <a:t>The Website is manage with in personal system.</a:t>
            </a:r>
            <a:endParaRPr lang="en-US" dirty="0" smtClean="0"/>
          </a:p>
          <a:p>
            <a:pPr lvl="1"/>
            <a:r>
              <a:rPr lang="en-US" dirty="0" smtClean="0"/>
              <a:t>The website will be managed by personal webserver called </a:t>
            </a:r>
            <a:r>
              <a:rPr lang="en-US" dirty="0" smtClean="0"/>
              <a:t>“Asp.net </a:t>
            </a:r>
            <a:r>
              <a:rPr lang="en-US" dirty="0" smtClean="0"/>
              <a:t>D</a:t>
            </a:r>
            <a:r>
              <a:rPr lang="en-US" dirty="0" smtClean="0"/>
              <a:t>evelopment </a:t>
            </a:r>
            <a:r>
              <a:rPr lang="en-US" dirty="0" smtClean="0"/>
              <a:t>S</a:t>
            </a:r>
            <a:r>
              <a:rPr lang="en-US" dirty="0" smtClean="0"/>
              <a:t>erver</a:t>
            </a:r>
            <a:r>
              <a:rPr lang="en-US" dirty="0" smtClean="0"/>
              <a:t>"[Cassini webserver]</a:t>
            </a:r>
          </a:p>
          <a:p>
            <a:pPr lvl="1"/>
            <a:r>
              <a:rPr lang="en-US" dirty="0" smtClean="0"/>
              <a:t>Cassini webserver comes with  visual studio. In this case asp.net webpage can be executed without "IIS“</a:t>
            </a:r>
          </a:p>
          <a:p>
            <a:pPr lvl="1"/>
            <a:r>
              <a:rPr lang="en-US" dirty="0" smtClean="0"/>
              <a:t>Cassini webserver will be stopped once we close </a:t>
            </a:r>
            <a:r>
              <a:rPr lang="en-US" dirty="0" smtClean="0"/>
              <a:t>Visual </a:t>
            </a:r>
            <a:r>
              <a:rPr lang="en-US" dirty="0" smtClean="0"/>
              <a:t>S</a:t>
            </a:r>
            <a:r>
              <a:rPr lang="en-US" dirty="0" smtClean="0"/>
              <a:t>tudio</a:t>
            </a:r>
            <a:endParaRPr lang="en-US" dirty="0" smtClean="0"/>
          </a:p>
          <a:p>
            <a:pPr lvl="1"/>
            <a:r>
              <a:rPr lang="en-US" dirty="0" smtClean="0"/>
              <a:t>The webpages will not be accessible on network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HTTP[Hyper Text Transfer protocol]:</a:t>
            </a:r>
          </a:p>
          <a:p>
            <a:pPr lvl="1"/>
            <a:r>
              <a:rPr lang="en-US" dirty="0" smtClean="0"/>
              <a:t>The website will be manages by IIS.in this case IIS installation is required.</a:t>
            </a:r>
          </a:p>
          <a:p>
            <a:pPr lvl="1"/>
            <a:r>
              <a:rPr lang="en-US" dirty="0" smtClean="0"/>
              <a:t>The webpages will be accessible on network.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FTP(File Transfer protocol]:</a:t>
            </a:r>
          </a:p>
          <a:p>
            <a:pPr lvl="1"/>
            <a:r>
              <a:rPr lang="en-US" dirty="0" smtClean="0"/>
              <a:t>The website will be managed by </a:t>
            </a:r>
            <a:r>
              <a:rPr lang="en-US" smtClean="0"/>
              <a:t>ftp </a:t>
            </a:r>
            <a:r>
              <a:rPr lang="en-US" smtClean="0"/>
              <a:t>server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</TotalTime>
  <Words>128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Filetypes</vt:lpstr>
      <vt:lpstr>Filetypes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Filetypes</dc:title>
  <dc:creator/>
  <cp:lastModifiedBy>Administrator</cp:lastModifiedBy>
  <cp:revision>6</cp:revision>
  <dcterms:created xsi:type="dcterms:W3CDTF">2006-08-16T00:00:00Z</dcterms:created>
  <dcterms:modified xsi:type="dcterms:W3CDTF">2012-02-21T18:05:59Z</dcterms:modified>
</cp:coreProperties>
</file>