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1" r:id="rId3"/>
    <p:sldId id="260" r:id="rId4"/>
    <p:sldId id="263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handle exception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providing try-catch. </a:t>
            </a:r>
          </a:p>
          <a:p>
            <a:r>
              <a:rPr lang="en-US" dirty="0" smtClean="0"/>
              <a:t>By using events</a:t>
            </a:r>
          </a:p>
          <a:p>
            <a:pPr lvl="1"/>
            <a:r>
              <a:rPr lang="en-US" sz="2000" dirty="0" err="1" smtClean="0"/>
              <a:t>Page_Error</a:t>
            </a:r>
            <a:endParaRPr lang="en-US" sz="2000" dirty="0" smtClean="0"/>
          </a:p>
          <a:p>
            <a:pPr lvl="1"/>
            <a:r>
              <a:rPr lang="en-US" sz="2000" dirty="0" err="1" smtClean="0"/>
              <a:t>Application_Error</a:t>
            </a:r>
            <a:endParaRPr lang="en-US" sz="2000" dirty="0" smtClean="0"/>
          </a:p>
          <a:p>
            <a:r>
              <a:rPr lang="en-US" dirty="0" smtClean="0"/>
              <a:t>Providing Custom Error Page in configuration file for all unhandled exceptions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 using try-catch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1676399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protected void Button1_Click(object sender,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(TextBox1.Text);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(TextBox2.Text);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k = i / j;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TextBox3.Text = "" + k;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catch (Exception 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Session["error"]=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ex.Message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Server.Transfer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("~/ErrorPage.aspx");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4953000"/>
            <a:ext cx="76962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5F5F5F"/>
                </a:solidFill>
                <a:latin typeface="+mn-lt"/>
              </a:rPr>
              <a:t>ErrorPage.aspx.cs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protected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Page_Load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(object sender,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Label1.Text = (string) Session["error"];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using 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errors are not handled using try-catch, they can be handled at</a:t>
            </a:r>
          </a:p>
          <a:p>
            <a:pPr lvl="1"/>
            <a:r>
              <a:rPr lang="en-US" sz="2000" dirty="0" smtClean="0"/>
              <a:t> Page level : </a:t>
            </a:r>
          </a:p>
          <a:p>
            <a:pPr lvl="2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Page_Error</a:t>
            </a:r>
            <a:r>
              <a:rPr lang="en-US" sz="2000" dirty="0" smtClean="0"/>
              <a:t> event handler is defined in the </a:t>
            </a:r>
            <a:r>
              <a:rPr lang="en-US" sz="2000" dirty="0" err="1" smtClean="0"/>
              <a:t>aspx</a:t>
            </a:r>
            <a:r>
              <a:rPr lang="en-US" sz="2000" dirty="0" smtClean="0"/>
              <a:t> page</a:t>
            </a:r>
          </a:p>
          <a:p>
            <a:pPr lvl="1"/>
            <a:r>
              <a:rPr lang="en-US" sz="2000" dirty="0" smtClean="0"/>
              <a:t>Application Level</a:t>
            </a:r>
          </a:p>
          <a:p>
            <a:pPr lvl="2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Application_Error</a:t>
            </a:r>
            <a:r>
              <a:rPr lang="en-US" sz="2000" dirty="0" smtClean="0"/>
              <a:t> event handler is in the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Global.asax</a:t>
            </a:r>
            <a:r>
              <a:rPr lang="en-US" sz="2000" dirty="0" smtClean="0"/>
              <a:t> file.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Exception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in the Server object are used to handle the exception in the error events.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GetLastError</a:t>
            </a:r>
            <a:r>
              <a:rPr lang="en-US" sz="2000" dirty="0" smtClean="0"/>
              <a:t>: Gets the last exception that occurred on the server.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ClearError</a:t>
            </a:r>
            <a:r>
              <a:rPr lang="en-US" sz="2000" dirty="0" smtClean="0"/>
              <a:t>: Use this method to handle the exception and stop the error to trigger the subsequent error event or display the error to the </a:t>
            </a:r>
            <a:r>
              <a:rPr lang="en-US" sz="2000" smtClean="0"/>
              <a:t>user</a:t>
            </a:r>
            <a:r>
              <a:rPr lang="en-US" sz="2000" smtClean="0"/>
              <a:t>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error 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given resource not found Microsoft come with a error message in a webpage that page is called "Built in error page", this is not user-friendly. The  solutions is "Custom error page“</a:t>
            </a:r>
          </a:p>
          <a:p>
            <a:r>
              <a:rPr lang="en-US" dirty="0" smtClean="0"/>
              <a:t>the error page provided by developer towards a website is called "Custom error page“</a:t>
            </a:r>
          </a:p>
          <a:p>
            <a:r>
              <a:rPr lang="en-US" dirty="0" smtClean="0"/>
              <a:t>Custom error settings is required in web.config to override built-in error pages with custom error pages.</a:t>
            </a:r>
          </a:p>
          <a:p>
            <a:pPr>
              <a:buNone/>
            </a:pPr>
            <a:r>
              <a:rPr lang="en-US" dirty="0" smtClean="0"/>
              <a:t>	&lt;CustomErrors mode="on/off/remote only“ defaultRedirect=“error_page" &gt;</a:t>
            </a:r>
          </a:p>
          <a:p>
            <a:pPr>
              <a:buNone/>
            </a:pPr>
            <a:r>
              <a:rPr lang="en-US" dirty="0" smtClean="0"/>
              <a:t>  &lt;error statusCode="error number"</a:t>
            </a:r>
          </a:p>
          <a:p>
            <a:pPr>
              <a:buNone/>
            </a:pPr>
            <a:r>
              <a:rPr lang="en-US" dirty="0" smtClean="0"/>
              <a:t>	redirect="custom error page name" /&gt;</a:t>
            </a:r>
          </a:p>
          <a:p>
            <a:pPr>
              <a:buNone/>
            </a:pPr>
            <a:r>
              <a:rPr lang="en-US" dirty="0" smtClean="0"/>
              <a:t>			-------</a:t>
            </a:r>
          </a:p>
          <a:p>
            <a:pPr>
              <a:buNone/>
            </a:pPr>
            <a:r>
              <a:rPr lang="en-US" dirty="0" smtClean="0"/>
              <a:t>		&lt;/Custom errors&gt;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error 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Mode:</a:t>
            </a:r>
          </a:p>
          <a:p>
            <a:pPr lvl="1"/>
            <a:r>
              <a:rPr lang="en-US" dirty="0" smtClean="0"/>
              <a:t>on: Custom errors will be enabled for local host &amp; remote client.</a:t>
            </a:r>
          </a:p>
          <a:p>
            <a:pPr lvl="1"/>
            <a:r>
              <a:rPr lang="en-US" dirty="0" smtClean="0"/>
              <a:t>off: Custom errors will be disabled</a:t>
            </a:r>
          </a:p>
          <a:p>
            <a:pPr lvl="1"/>
            <a:r>
              <a:rPr lang="en-US" dirty="0" smtClean="0"/>
              <a:t>Remote Only:Cutorm errors will be enabled only for remote clients, local host clients will receive built-in error pages.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error 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each error status code will represent one custom error page</a:t>
            </a:r>
          </a:p>
          <a:p>
            <a:pPr>
              <a:buNone/>
            </a:pPr>
            <a:r>
              <a:rPr lang="en-US" dirty="0" smtClean="0"/>
              <a:t>		error numbers</a:t>
            </a:r>
          </a:p>
          <a:p>
            <a:pPr>
              <a:buNone/>
            </a:pPr>
            <a:r>
              <a:rPr lang="en-US" dirty="0" smtClean="0"/>
              <a:t>		400--bad request</a:t>
            </a:r>
          </a:p>
          <a:p>
            <a:pPr>
              <a:buNone/>
            </a:pPr>
            <a:r>
              <a:rPr lang="en-US" dirty="0" smtClean="0"/>
              <a:t>		401--unauthorized access</a:t>
            </a:r>
          </a:p>
          <a:p>
            <a:pPr>
              <a:buNone/>
            </a:pPr>
            <a:r>
              <a:rPr lang="en-US" dirty="0" smtClean="0"/>
              <a:t>		404--resource not found or file not found</a:t>
            </a:r>
          </a:p>
          <a:p>
            <a:pPr>
              <a:buNone/>
            </a:pPr>
            <a:r>
              <a:rPr lang="en-US" dirty="0" smtClean="0"/>
              <a:t>		403-No Access</a:t>
            </a:r>
          </a:p>
          <a:p>
            <a:pPr>
              <a:buNone/>
            </a:pPr>
            <a:r>
              <a:rPr lang="en-US" dirty="0" smtClean="0"/>
              <a:t>		500--internal server error</a:t>
            </a:r>
          </a:p>
          <a:p>
            <a:pPr>
              <a:buNone/>
            </a:pPr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 code level errors [runtime errors] can be handled using "exception handling"</a:t>
            </a:r>
          </a:p>
          <a:p>
            <a:pPr lvl="1"/>
            <a:r>
              <a:rPr lang="en-US" dirty="0" smtClean="0"/>
              <a:t>website level errors can be handled using "Custom error settings"		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</TotalTime>
  <Words>345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Ways to handle exception </vt:lpstr>
      <vt:lpstr>Handling error using try-catch</vt:lpstr>
      <vt:lpstr>By using events</vt:lpstr>
      <vt:lpstr>Obtaining Exception </vt:lpstr>
      <vt:lpstr>Custom error settings</vt:lpstr>
      <vt:lpstr>Custom error settings</vt:lpstr>
      <vt:lpstr>Custom error settings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error settings</dc:title>
  <dc:creator/>
  <cp:lastModifiedBy>Santu</cp:lastModifiedBy>
  <cp:revision>11</cp:revision>
  <dcterms:created xsi:type="dcterms:W3CDTF">2006-08-16T00:00:00Z</dcterms:created>
  <dcterms:modified xsi:type="dcterms:W3CDTF">2016-06-27T03:54:43Z</dcterms:modified>
</cp:coreProperties>
</file>