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927" autoAdjust="0"/>
    <p:restoredTop sz="89474" autoAdjust="0"/>
  </p:normalViewPr>
  <p:slideViewPr>
    <p:cSldViewPr>
      <p:cViewPr>
        <p:scale>
          <a:sx n="60" d="100"/>
          <a:sy n="60" d="100"/>
        </p:scale>
        <p:origin x="-201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To apply settings in diff level .NET Framework comes with diff Configuration files.</a:t>
            </a:r>
          </a:p>
          <a:p>
            <a:r>
              <a:rPr lang="en-US" dirty="0" smtClean="0"/>
              <a:t>Settings </a:t>
            </a:r>
            <a:r>
              <a:rPr lang="en-US" dirty="0" smtClean="0"/>
              <a:t>are properties apply to a </a:t>
            </a:r>
            <a:r>
              <a:rPr lang="en-US" dirty="0" smtClean="0"/>
              <a:t>specific </a:t>
            </a:r>
            <a:r>
              <a:rPr lang="en-US" dirty="0" smtClean="0"/>
              <a:t>W</a:t>
            </a:r>
            <a:r>
              <a:rPr lang="en-US" dirty="0" smtClean="0"/>
              <a:t>ebpage </a:t>
            </a:r>
            <a:r>
              <a:rPr lang="en-US" dirty="0" smtClean="0"/>
              <a:t>or </a:t>
            </a:r>
            <a:r>
              <a:rPr lang="en-US" dirty="0" smtClean="0"/>
              <a:t>entire Website </a:t>
            </a:r>
            <a:r>
              <a:rPr lang="en-US" dirty="0" smtClean="0"/>
              <a:t>or </a:t>
            </a:r>
            <a:r>
              <a:rPr lang="en-US" dirty="0" smtClean="0"/>
              <a:t>Web </a:t>
            </a:r>
            <a:r>
              <a:rPr lang="en-US" dirty="0" smtClean="0"/>
              <a:t>server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Diff configuration files in </a:t>
            </a:r>
            <a:r>
              <a:rPr lang="en-US" dirty="0" err="1" smtClean="0"/>
              <a:t>.Net</a:t>
            </a:r>
            <a:endParaRPr lang="en-US" dirty="0" smtClean="0"/>
          </a:p>
          <a:p>
            <a:pPr lvl="1"/>
            <a:r>
              <a:rPr lang="en-US" dirty="0" smtClean="0"/>
              <a:t>Machine.config[ </a:t>
            </a:r>
            <a:r>
              <a:rPr lang="en-US" dirty="0" err="1" smtClean="0"/>
              <a:t>webserver</a:t>
            </a:r>
            <a:r>
              <a:rPr lang="en-US" dirty="0" smtClean="0"/>
              <a:t> level settings]</a:t>
            </a:r>
          </a:p>
          <a:p>
            <a:pPr lvl="1"/>
            <a:r>
              <a:rPr lang="en-US" dirty="0" smtClean="0"/>
              <a:t>Web.config[website level settings]</a:t>
            </a:r>
          </a:p>
          <a:p>
            <a:pPr lvl="1"/>
            <a:r>
              <a:rPr lang="en-US" dirty="0" smtClean="0"/>
              <a:t>App.config[windows application level settings</a:t>
            </a:r>
            <a:r>
              <a:rPr lang="en-US" dirty="0" smtClean="0"/>
              <a:t>]</a:t>
            </a:r>
            <a:endParaRPr lang="en-US" dirty="0" smtClean="0"/>
          </a:p>
          <a:p>
            <a:r>
              <a:rPr lang="en-US" dirty="0" smtClean="0"/>
              <a:t>Settings like </a:t>
            </a:r>
            <a:r>
              <a:rPr lang="en-US" dirty="0" smtClean="0"/>
              <a:t>Session </a:t>
            </a:r>
            <a:r>
              <a:rPr lang="en-US" dirty="0" smtClean="0"/>
              <a:t>state settings, </a:t>
            </a:r>
            <a:r>
              <a:rPr lang="en-US" dirty="0" smtClean="0"/>
              <a:t>V</a:t>
            </a:r>
            <a:r>
              <a:rPr lang="en-US" dirty="0" smtClean="0"/>
              <a:t>ewstate settings,Security,Applying </a:t>
            </a:r>
            <a:r>
              <a:rPr lang="en-US" dirty="0" smtClean="0"/>
              <a:t>T</a:t>
            </a:r>
            <a:r>
              <a:rPr lang="en-US" dirty="0" smtClean="0"/>
              <a:t>heme </a:t>
            </a:r>
            <a:r>
              <a:rPr lang="en-US" dirty="0" smtClean="0"/>
              <a:t>etc.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Asp.net supports 3 types of settings</a:t>
            </a:r>
          </a:p>
          <a:p>
            <a:pPr lvl="1"/>
            <a:r>
              <a:rPr lang="en-US" dirty="0" smtClean="0"/>
              <a:t>Page level settings[Page directive][apply to a specific page]</a:t>
            </a:r>
          </a:p>
          <a:p>
            <a:pPr lvl="1"/>
            <a:r>
              <a:rPr lang="en-US" dirty="0" smtClean="0"/>
              <a:t>Website level settings[</a:t>
            </a:r>
            <a:r>
              <a:rPr lang="en-US" dirty="0" err="1" smtClean="0"/>
              <a:t>web.config</a:t>
            </a:r>
            <a:r>
              <a:rPr lang="en-US" dirty="0" smtClean="0"/>
              <a:t>][apply to all pages in website]</a:t>
            </a:r>
          </a:p>
          <a:p>
            <a:pPr lvl="1"/>
            <a:r>
              <a:rPr lang="en-US" dirty="0" smtClean="0"/>
              <a:t>Web server level settings[Machine.config][apply to all websites in web server</a:t>
            </a:r>
            <a:r>
              <a:rPr lang="en-US" dirty="0" smtClean="0"/>
              <a:t>]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Machine.Config</a:t>
            </a:r>
          </a:p>
          <a:p>
            <a:pPr lvl="1"/>
            <a:r>
              <a:rPr lang="en-US" dirty="0" smtClean="0"/>
              <a:t>Microsoft is providing default settings for website within Machine.Config, this Machine.config comes with .NET installation.</a:t>
            </a:r>
          </a:p>
          <a:p>
            <a:pPr lvl="1"/>
            <a:r>
              <a:rPr lang="en-US" dirty="0" smtClean="0"/>
              <a:t>Machine.Config contains webserver level settings, it will be applied to all the websites</a:t>
            </a:r>
          </a:p>
          <a:p>
            <a:pPr lvl="1"/>
            <a:r>
              <a:rPr lang="en-US" dirty="0" smtClean="0"/>
              <a:t>ex: Default session timeout-20 ,Default culture-us culture</a:t>
            </a:r>
          </a:p>
          <a:p>
            <a:pPr lvl="1"/>
            <a:r>
              <a:rPr lang="en-US" dirty="0" smtClean="0"/>
              <a:t>Default authentication-windows etc. </a:t>
            </a:r>
          </a:p>
          <a:p>
            <a:pPr lvl="1"/>
            <a:r>
              <a:rPr lang="en-US" dirty="0" smtClean="0"/>
              <a:t>Maching.config path	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:\</a:t>
            </a:r>
            <a:r>
              <a:rPr lang="en-US" dirty="0" smtClean="0">
                <a:solidFill>
                  <a:srgbClr val="C00000"/>
                </a:solidFill>
              </a:rPr>
              <a:t>WINDOWS\Microsoft.NET\Framework\v2.0.50727\CONFIG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Web.Config</a:t>
            </a:r>
          </a:p>
          <a:p>
            <a:pPr lvl="1"/>
            <a:r>
              <a:rPr lang="en-US" dirty="0" smtClean="0"/>
              <a:t>web.config </a:t>
            </a:r>
            <a:r>
              <a:rPr lang="en-US" dirty="0" smtClean="0"/>
              <a:t>contains website level settings, it will be applied to all pages with in a specific website.</a:t>
            </a:r>
          </a:p>
          <a:p>
            <a:pPr lvl="1"/>
            <a:r>
              <a:rPr lang="en-US" dirty="0" smtClean="0"/>
              <a:t>Developer can apply settings to website using web.config files</a:t>
            </a:r>
          </a:p>
          <a:p>
            <a:pPr lvl="1"/>
            <a:r>
              <a:rPr lang="en-US" dirty="0" smtClean="0"/>
              <a:t>A Website can Maintain more than one web.config file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Web.config file is in the form of xml </a:t>
            </a:r>
            <a:r>
              <a:rPr lang="en-US" dirty="0" smtClean="0"/>
              <a:t>format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228600" y="0"/>
            <a:ext cx="8686800" cy="60960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structure </a:t>
            </a:r>
            <a:r>
              <a:rPr lang="en-US" dirty="0" smtClean="0"/>
              <a:t>of web.config file: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 &lt;configuration&gt;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&lt;</a:t>
            </a:r>
            <a:r>
              <a:rPr lang="en-US" dirty="0" smtClean="0">
                <a:solidFill>
                  <a:srgbClr val="C00000"/>
                </a:solidFill>
              </a:rPr>
              <a:t>appSettings/&gt;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&lt;connection Strings/&gt;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&lt;system.web&gt;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&lt;compilation debug="true"/&gt;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&lt;authentication mode="Windows"/&gt;</a:t>
            </a:r>
          </a:p>
          <a:p>
            <a:pPr>
              <a:buNone/>
            </a:pPr>
            <a:r>
              <a:rPr lang="en-US" dirty="0" smtClean="0"/>
              <a:t>//security settings of website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	&lt;authorization&gt;&lt;/authorization&gt;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	&lt;customErrors/&gt;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&lt;pages&gt;</a:t>
            </a:r>
          </a:p>
          <a:p>
            <a:pPr>
              <a:buNone/>
            </a:pPr>
            <a:r>
              <a:rPr lang="en-US" dirty="0" smtClean="0"/>
              <a:t>theme settings ,session enable ,disable setting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&lt;/pages&gt;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&lt;/system.web&gt;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&lt;/configuration&gt;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Appsettings:</a:t>
            </a:r>
          </a:p>
          <a:p>
            <a:r>
              <a:rPr lang="en-US" dirty="0" smtClean="0"/>
              <a:t>Appsettings is use to declare global variables or application level variables in  web.config</a:t>
            </a:r>
          </a:p>
          <a:p>
            <a:r>
              <a:rPr lang="en-US" dirty="0" smtClean="0"/>
              <a:t>the variable we can use through out the website</a:t>
            </a:r>
          </a:p>
          <a:p>
            <a:r>
              <a:rPr lang="en-US" dirty="0" smtClean="0"/>
              <a:t>this requires two steps</a:t>
            </a:r>
          </a:p>
          <a:p>
            <a:pPr>
              <a:buNone/>
            </a:pPr>
            <a:r>
              <a:rPr lang="en-US" dirty="0" smtClean="0"/>
              <a:t>		1.declaring variables</a:t>
            </a:r>
          </a:p>
          <a:p>
            <a:pPr>
              <a:buNone/>
            </a:pPr>
            <a:r>
              <a:rPr lang="en-US" dirty="0" smtClean="0"/>
              <a:t>		2.Reading variables data to WebPages from web.config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Appsettings: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smtClean="0">
                <a:solidFill>
                  <a:srgbClr val="C00000"/>
                </a:solidFill>
              </a:rPr>
              <a:t>appSettings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&lt;add key="</a:t>
            </a:r>
            <a:r>
              <a:rPr lang="en-US" dirty="0" err="1" smtClean="0">
                <a:solidFill>
                  <a:srgbClr val="C00000"/>
                </a:solidFill>
              </a:rPr>
              <a:t>addr</a:t>
            </a:r>
            <a:r>
              <a:rPr lang="en-US" dirty="0" smtClean="0">
                <a:solidFill>
                  <a:srgbClr val="C00000"/>
                </a:solidFill>
              </a:rPr>
              <a:t>" value=“HCL Technologies, Hyderabad" /&gt;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&lt;/</a:t>
            </a:r>
            <a:r>
              <a:rPr lang="en-US" dirty="0" smtClean="0">
                <a:solidFill>
                  <a:srgbClr val="C00000"/>
                </a:solidFill>
              </a:rPr>
              <a:t>appSettings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Reading data:</a:t>
            </a:r>
          </a:p>
          <a:p>
            <a:pPr>
              <a:buNone/>
            </a:pPr>
            <a:r>
              <a:rPr lang="en-US" dirty="0" smtClean="0"/>
              <a:t>	label1.text=</a:t>
            </a:r>
            <a:r>
              <a:rPr lang="en-US" dirty="0" err="1" smtClean="0">
                <a:solidFill>
                  <a:srgbClr val="002060"/>
                </a:solidFill>
              </a:rPr>
              <a:t>ConfigurationManager</a:t>
            </a:r>
            <a:r>
              <a:rPr lang="en-US" dirty="0" err="1" smtClean="0">
                <a:solidFill>
                  <a:srgbClr val="C00000"/>
                </a:solidFill>
              </a:rPr>
              <a:t>.AppSettings</a:t>
            </a:r>
            <a:r>
              <a:rPr lang="en-US" dirty="0" smtClean="0">
                <a:solidFill>
                  <a:srgbClr val="C00000"/>
                </a:solidFill>
              </a:rPr>
              <a:t> ["</a:t>
            </a:r>
            <a:r>
              <a:rPr lang="en-US" dirty="0" err="1" smtClean="0">
                <a:solidFill>
                  <a:srgbClr val="C00000"/>
                </a:solidFill>
              </a:rPr>
              <a:t>addr</a:t>
            </a:r>
            <a:r>
              <a:rPr lang="en-US" dirty="0" smtClean="0">
                <a:solidFill>
                  <a:srgbClr val="C00000"/>
                </a:solidFill>
              </a:rPr>
              <a:t>"];</a:t>
            </a:r>
          </a:p>
          <a:p>
            <a:pPr>
              <a:buNone/>
            </a:pPr>
            <a:r>
              <a:rPr lang="en-US" dirty="0" smtClean="0"/>
              <a:t>	String s=</a:t>
            </a:r>
            <a:r>
              <a:rPr lang="en-US" dirty="0" err="1" smtClean="0">
                <a:solidFill>
                  <a:srgbClr val="002060"/>
                </a:solidFill>
              </a:rPr>
              <a:t>ConfigurationManager</a:t>
            </a:r>
            <a:r>
              <a:rPr lang="en-US" dirty="0" err="1" smtClean="0">
                <a:solidFill>
                  <a:srgbClr val="C00000"/>
                </a:solidFill>
              </a:rPr>
              <a:t>.AppSettings</a:t>
            </a:r>
            <a:r>
              <a:rPr lang="en-US" dirty="0" smtClean="0">
                <a:solidFill>
                  <a:srgbClr val="C00000"/>
                </a:solidFill>
              </a:rPr>
              <a:t> ["</a:t>
            </a:r>
            <a:r>
              <a:rPr lang="en-US" dirty="0" err="1" smtClean="0">
                <a:solidFill>
                  <a:srgbClr val="C00000"/>
                </a:solidFill>
              </a:rPr>
              <a:t>addr</a:t>
            </a:r>
            <a:r>
              <a:rPr lang="en-US" dirty="0" smtClean="0">
                <a:solidFill>
                  <a:srgbClr val="C00000"/>
                </a:solidFill>
              </a:rPr>
              <a:t>"];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Note: </a:t>
            </a:r>
            <a:r>
              <a:rPr lang="en-US" b="1" dirty="0" smtClean="0">
                <a:solidFill>
                  <a:srgbClr val="002060"/>
                </a:solidFill>
              </a:rPr>
              <a:t>ConfigurationManager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 a class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from </a:t>
            </a:r>
            <a:r>
              <a:rPr lang="en-US" b="1" dirty="0" smtClean="0">
                <a:solidFill>
                  <a:srgbClr val="002060"/>
                </a:solidFill>
              </a:rPr>
              <a:t>System. Configuration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Library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ConnectionStrings:</a:t>
            </a:r>
          </a:p>
          <a:p>
            <a:r>
              <a:rPr lang="en-US" dirty="0" smtClean="0"/>
              <a:t>ConnectionSrings tag using to maintain Connectionstrings of a database.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&lt;connectionStrings&gt;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  &lt;add name="Constr" connectionString =“  "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              providerName =“  "/&gt;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&lt;/connectionStrings&gt;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Reading: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con=new sqlconnection (</a:t>
            </a:r>
            <a:r>
              <a:rPr lang="en-US" dirty="0" smtClean="0">
                <a:solidFill>
                  <a:srgbClr val="002060"/>
                </a:solidFill>
              </a:rPr>
              <a:t>ConfigurationManager</a:t>
            </a:r>
            <a:r>
              <a:rPr lang="en-US" dirty="0" smtClean="0">
                <a:solidFill>
                  <a:srgbClr val="C00000"/>
                </a:solidFill>
              </a:rPr>
              <a:t>.ConnectionStrings["Constr"])</a:t>
            </a:r>
          </a:p>
          <a:p>
            <a:r>
              <a:rPr lang="en-US" dirty="0" smtClean="0"/>
              <a:t>Note: Saving web.config will restart website.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1067</TotalTime>
  <Words>242</Words>
  <Application>Microsoft Office PowerPoint</Application>
  <PresentationFormat>On-screen Show (4:3)</PresentationFormat>
  <Paragraphs>70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Configuration Files</vt:lpstr>
      <vt:lpstr>Configuration Settings</vt:lpstr>
      <vt:lpstr>Slide 3</vt:lpstr>
      <vt:lpstr>Configuration Settings</vt:lpstr>
      <vt:lpstr>Configuration Settings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Settings</dc:title>
  <dc:creator/>
  <cp:lastModifiedBy>Administrator</cp:lastModifiedBy>
  <cp:revision>40</cp:revision>
  <dcterms:created xsi:type="dcterms:W3CDTF">2006-08-16T00:00:00Z</dcterms:created>
  <dcterms:modified xsi:type="dcterms:W3CDTF">2012-02-18T03:52:48Z</dcterms:modified>
</cp:coreProperties>
</file>