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gadeesh0504@gmail.com" initials="j" lastIdx="1" clrIdx="0">
    <p:extLst>
      <p:ext uri="{19B8F6BF-5375-455C-9EA6-DF929625EA0E}">
        <p15:presenceInfo xmlns:p15="http://schemas.microsoft.com/office/powerpoint/2012/main" userId="3310ac0e26569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7CA3D-4FD9-9FF8-D947-5BD8BBDD0880}"/>
              </a:ext>
            </a:extLst>
          </p:cNvPr>
          <p:cNvSpPr>
            <a:spLocks noGrp="1"/>
          </p:cNvSpPr>
          <p:nvPr>
            <p:ph type="ctrTitle"/>
          </p:nvPr>
        </p:nvSpPr>
        <p:spPr>
          <a:xfrm>
            <a:off x="1154955" y="1929819"/>
            <a:ext cx="10090402" cy="2847562"/>
          </a:xfrm>
        </p:spPr>
        <p:txBody>
          <a:bodyPr/>
          <a:lstStyle/>
          <a:p>
            <a:r>
              <a:rPr lang="en-IN" b="1" dirty="0"/>
              <a:t>Smart</a:t>
            </a:r>
            <a:r>
              <a:rPr lang="en-IN" dirty="0"/>
              <a:t> </a:t>
            </a:r>
            <a:r>
              <a:rPr lang="en-IN" b="1" dirty="0"/>
              <a:t>Parking</a:t>
            </a:r>
            <a:r>
              <a:rPr lang="en-IN" dirty="0"/>
              <a:t> </a:t>
            </a:r>
            <a:r>
              <a:rPr lang="en-IN" b="1" dirty="0"/>
              <a:t>System</a:t>
            </a:r>
            <a:r>
              <a:rPr lang="en-IN" dirty="0"/>
              <a:t> </a:t>
            </a:r>
            <a:endParaRPr lang="en-US" dirty="0"/>
          </a:p>
        </p:txBody>
      </p:sp>
      <p:sp>
        <p:nvSpPr>
          <p:cNvPr id="3" name="Subtitle 2">
            <a:extLst>
              <a:ext uri="{FF2B5EF4-FFF2-40B4-BE49-F238E27FC236}">
                <a16:creationId xmlns:a16="http://schemas.microsoft.com/office/drawing/2014/main" xmlns="" id="{767E5620-3093-478D-A505-885CC48EC0DD}"/>
              </a:ext>
            </a:extLst>
          </p:cNvPr>
          <p:cNvSpPr>
            <a:spLocks noGrp="1"/>
          </p:cNvSpPr>
          <p:nvPr>
            <p:ph type="subTitle" idx="1"/>
          </p:nvPr>
        </p:nvSpPr>
        <p:spPr/>
        <p:txBody>
          <a:bodyPr/>
          <a:lstStyle/>
          <a:p>
            <a:r>
              <a:rPr lang="en-IN" dirty="0"/>
              <a:t>By using </a:t>
            </a:r>
            <a:r>
              <a:rPr lang="en-IN" dirty="0" err="1"/>
              <a:t>iot</a:t>
            </a:r>
            <a:endParaRPr lang="en-US" dirty="0"/>
          </a:p>
        </p:txBody>
      </p:sp>
    </p:spTree>
    <p:extLst>
      <p:ext uri="{BB962C8B-B14F-4D97-AF65-F5344CB8AC3E}">
        <p14:creationId xmlns:p14="http://schemas.microsoft.com/office/powerpoint/2010/main" val="233023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5932" y="117693"/>
            <a:ext cx="6096000" cy="6740307"/>
          </a:xfrm>
          <a:prstGeom prst="rect">
            <a:avLst/>
          </a:prstGeom>
        </p:spPr>
        <p:txBody>
          <a:bodyPr>
            <a:spAutoFit/>
          </a:bodyPr>
          <a:lstStyle/>
          <a:p>
            <a:r>
              <a:rPr lang="en-IN" dirty="0" err="1"/>
              <a:t>delayMicroseconds</a:t>
            </a:r>
            <a:r>
              <a:rPr lang="en-IN" dirty="0"/>
              <a:t>(10);  </a:t>
            </a:r>
            <a:endParaRPr lang="en-IN" dirty="0" smtClean="0"/>
          </a:p>
          <a:p>
            <a:r>
              <a:rPr lang="en-IN" dirty="0" err="1" smtClean="0"/>
              <a:t>digitalWrite</a:t>
            </a:r>
            <a:r>
              <a:rPr lang="en-IN" dirty="0" smtClean="0"/>
              <a:t>(trig_1</a:t>
            </a:r>
            <a:r>
              <a:rPr lang="en-IN" dirty="0"/>
              <a:t>, LOW);  </a:t>
            </a:r>
            <a:endParaRPr lang="en-IN" dirty="0" smtClean="0"/>
          </a:p>
          <a:p>
            <a:r>
              <a:rPr lang="en-IN" dirty="0" smtClean="0"/>
              <a:t>Time_1 </a:t>
            </a:r>
            <a:r>
              <a:rPr lang="en-IN" dirty="0"/>
              <a:t>= </a:t>
            </a:r>
            <a:r>
              <a:rPr lang="en-IN" dirty="0" err="1"/>
              <a:t>pulseIn</a:t>
            </a:r>
            <a:r>
              <a:rPr lang="en-IN" dirty="0"/>
              <a:t>(echo_1, HIGH</a:t>
            </a:r>
            <a:r>
              <a:rPr lang="en-IN" dirty="0" smtClean="0"/>
              <a:t>);</a:t>
            </a:r>
          </a:p>
          <a:p>
            <a:r>
              <a:rPr lang="en-IN" dirty="0"/>
              <a:t>distanceCM_1 = Time_1 * 0.034;  </a:t>
            </a:r>
            <a:endParaRPr lang="en-IN" dirty="0" smtClean="0"/>
          </a:p>
          <a:p>
            <a:r>
              <a:rPr lang="en-IN" dirty="0" smtClean="0"/>
              <a:t>return </a:t>
            </a:r>
            <a:r>
              <a:rPr lang="en-IN" dirty="0"/>
              <a:t>resultCM_1 = distanceCM_1 / 2</a:t>
            </a:r>
            <a:r>
              <a:rPr lang="en-IN" dirty="0" smtClean="0"/>
              <a:t>;</a:t>
            </a:r>
          </a:p>
          <a:p>
            <a:r>
              <a:rPr lang="en-IN" dirty="0" smtClean="0"/>
              <a:t>}</a:t>
            </a:r>
          </a:p>
          <a:p>
            <a:r>
              <a:rPr lang="en-IN" dirty="0" smtClean="0"/>
              <a:t>float </a:t>
            </a:r>
            <a:r>
              <a:rPr lang="en-IN" dirty="0"/>
              <a:t>sensor_2(void</a:t>
            </a:r>
            <a:r>
              <a:rPr lang="en-IN" dirty="0" smtClean="0"/>
              <a:t>)</a:t>
            </a:r>
          </a:p>
          <a:p>
            <a:r>
              <a:rPr lang="en-IN" dirty="0" smtClean="0"/>
              <a:t>{  </a:t>
            </a:r>
          </a:p>
          <a:p>
            <a:r>
              <a:rPr lang="en-IN" dirty="0" err="1" smtClean="0"/>
              <a:t>digitalWrite</a:t>
            </a:r>
            <a:r>
              <a:rPr lang="en-IN" dirty="0" smtClean="0"/>
              <a:t>(trig_2</a:t>
            </a:r>
            <a:r>
              <a:rPr lang="en-IN" dirty="0"/>
              <a:t>, HIGH);  </a:t>
            </a:r>
            <a:endParaRPr lang="en-IN" dirty="0" smtClean="0"/>
          </a:p>
          <a:p>
            <a:r>
              <a:rPr lang="en-IN" dirty="0" err="1" smtClean="0"/>
              <a:t>delayMicroseconds</a:t>
            </a:r>
            <a:r>
              <a:rPr lang="en-IN" dirty="0" smtClean="0"/>
              <a:t>(10</a:t>
            </a:r>
            <a:r>
              <a:rPr lang="en-IN" dirty="0"/>
              <a:t>);  </a:t>
            </a:r>
            <a:endParaRPr lang="en-IN" dirty="0" smtClean="0"/>
          </a:p>
          <a:p>
            <a:r>
              <a:rPr lang="en-IN" dirty="0" err="1" smtClean="0"/>
              <a:t>digitalWrite</a:t>
            </a:r>
            <a:r>
              <a:rPr lang="en-IN" dirty="0" smtClean="0"/>
              <a:t>(trig_2</a:t>
            </a:r>
            <a:r>
              <a:rPr lang="en-IN" dirty="0"/>
              <a:t>, LOW);  </a:t>
            </a:r>
            <a:endParaRPr lang="en-IN" dirty="0" smtClean="0"/>
          </a:p>
          <a:p>
            <a:r>
              <a:rPr lang="en-IN" dirty="0" smtClean="0"/>
              <a:t>Time_2 </a:t>
            </a:r>
            <a:r>
              <a:rPr lang="en-IN" dirty="0"/>
              <a:t>= </a:t>
            </a:r>
            <a:r>
              <a:rPr lang="en-IN" dirty="0" err="1"/>
              <a:t>pulseIn</a:t>
            </a:r>
            <a:r>
              <a:rPr lang="en-IN" dirty="0"/>
              <a:t>(echo_2, HIGH);  </a:t>
            </a:r>
            <a:endParaRPr lang="en-IN" dirty="0" smtClean="0"/>
          </a:p>
          <a:p>
            <a:r>
              <a:rPr lang="en-IN" dirty="0" smtClean="0"/>
              <a:t>distanceCM_2 </a:t>
            </a:r>
            <a:r>
              <a:rPr lang="en-IN" dirty="0"/>
              <a:t>= Time_2 * 0.034;  </a:t>
            </a:r>
            <a:endParaRPr lang="en-IN" dirty="0" smtClean="0"/>
          </a:p>
          <a:p>
            <a:r>
              <a:rPr lang="en-IN" dirty="0" smtClean="0"/>
              <a:t>return </a:t>
            </a:r>
            <a:r>
              <a:rPr lang="en-IN" dirty="0"/>
              <a:t>resultCM_2 = distanceCM_2 / 2</a:t>
            </a:r>
            <a:r>
              <a:rPr lang="en-IN" dirty="0" smtClean="0"/>
              <a:t>;</a:t>
            </a:r>
          </a:p>
          <a:p>
            <a:r>
              <a:rPr lang="en-IN" dirty="0" smtClean="0"/>
              <a:t>}</a:t>
            </a:r>
          </a:p>
          <a:p>
            <a:r>
              <a:rPr lang="en-IN" dirty="0" smtClean="0"/>
              <a:t>float </a:t>
            </a:r>
            <a:r>
              <a:rPr lang="en-IN" dirty="0"/>
              <a:t>sensor_3(void</a:t>
            </a:r>
            <a:r>
              <a:rPr lang="en-IN" dirty="0" smtClean="0"/>
              <a:t>)</a:t>
            </a:r>
          </a:p>
          <a:p>
            <a:r>
              <a:rPr lang="en-IN" dirty="0" smtClean="0"/>
              <a:t>{</a:t>
            </a:r>
          </a:p>
          <a:p>
            <a:r>
              <a:rPr lang="en-IN" dirty="0"/>
              <a:t> </a:t>
            </a:r>
            <a:r>
              <a:rPr lang="en-IN" dirty="0" err="1"/>
              <a:t>digitalWrite</a:t>
            </a:r>
            <a:r>
              <a:rPr lang="en-IN" dirty="0"/>
              <a:t>(trig_3, HIGH);  </a:t>
            </a:r>
            <a:endParaRPr lang="en-IN" dirty="0" smtClean="0"/>
          </a:p>
          <a:p>
            <a:r>
              <a:rPr lang="en-IN" dirty="0" err="1" smtClean="0"/>
              <a:t>delayMicroseconds</a:t>
            </a:r>
            <a:r>
              <a:rPr lang="en-IN" dirty="0" smtClean="0"/>
              <a:t>(10</a:t>
            </a:r>
            <a:r>
              <a:rPr lang="en-IN" dirty="0"/>
              <a:t>);  </a:t>
            </a:r>
            <a:endParaRPr lang="en-IN" dirty="0" smtClean="0"/>
          </a:p>
          <a:p>
            <a:r>
              <a:rPr lang="en-IN" dirty="0" err="1" smtClean="0"/>
              <a:t>digitalWrite</a:t>
            </a:r>
            <a:r>
              <a:rPr lang="en-IN" dirty="0" smtClean="0"/>
              <a:t>(trig_3</a:t>
            </a:r>
            <a:r>
              <a:rPr lang="en-IN" dirty="0"/>
              <a:t>, LOW);  </a:t>
            </a:r>
            <a:endParaRPr lang="en-IN" dirty="0" smtClean="0"/>
          </a:p>
          <a:p>
            <a:r>
              <a:rPr lang="en-IN" dirty="0" smtClean="0"/>
              <a:t>Time_3 </a:t>
            </a:r>
            <a:r>
              <a:rPr lang="en-IN" dirty="0"/>
              <a:t>= </a:t>
            </a:r>
            <a:r>
              <a:rPr lang="en-IN" dirty="0" err="1"/>
              <a:t>pulseIn</a:t>
            </a:r>
            <a:r>
              <a:rPr lang="en-IN" dirty="0"/>
              <a:t>(echo_3, HIGH);  </a:t>
            </a:r>
            <a:endParaRPr lang="en-IN" dirty="0" smtClean="0"/>
          </a:p>
          <a:p>
            <a:r>
              <a:rPr lang="en-IN" dirty="0" smtClean="0"/>
              <a:t>distanceCM_3 </a:t>
            </a:r>
            <a:r>
              <a:rPr lang="en-IN" dirty="0"/>
              <a:t>= Time_3 * 0.034;  </a:t>
            </a:r>
            <a:endParaRPr lang="en-IN" dirty="0" smtClean="0"/>
          </a:p>
          <a:p>
            <a:r>
              <a:rPr lang="en-IN" dirty="0" smtClean="0"/>
              <a:t>return </a:t>
            </a:r>
            <a:r>
              <a:rPr lang="en-IN" dirty="0"/>
              <a:t>resultCM_3 = distanceCM_3 / 2</a:t>
            </a:r>
            <a:r>
              <a:rPr lang="en-IN" dirty="0" smtClean="0"/>
              <a:t>;</a:t>
            </a:r>
          </a:p>
          <a:p>
            <a:r>
              <a:rPr lang="en-IN" dirty="0" smtClean="0"/>
              <a:t>}</a:t>
            </a:r>
          </a:p>
        </p:txBody>
      </p:sp>
    </p:spTree>
    <p:extLst>
      <p:ext uri="{BB962C8B-B14F-4D97-AF65-F5344CB8AC3E}">
        <p14:creationId xmlns:p14="http://schemas.microsoft.com/office/powerpoint/2010/main" val="152785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D52D7-7CB9-1BF3-0F3F-23ED92B28443}"/>
              </a:ext>
            </a:extLst>
          </p:cNvPr>
          <p:cNvSpPr>
            <a:spLocks noGrp="1"/>
          </p:cNvSpPr>
          <p:nvPr>
            <p:ph type="title"/>
          </p:nvPr>
        </p:nvSpPr>
        <p:spPr/>
        <p:txBody>
          <a:bodyPr/>
          <a:lstStyle/>
          <a:p>
            <a:r>
              <a:rPr lang="en-US" b="1" dirty="0" smtClean="0"/>
              <a:t>Thank</a:t>
            </a:r>
            <a:r>
              <a:rPr lang="en-US" dirty="0" smtClean="0"/>
              <a:t> </a:t>
            </a:r>
            <a:r>
              <a:rPr lang="en-US" b="1" dirty="0" smtClean="0"/>
              <a:t>you</a:t>
            </a:r>
            <a:endParaRPr lang="en-US" b="1" dirty="0"/>
          </a:p>
        </p:txBody>
      </p:sp>
      <p:sp>
        <p:nvSpPr>
          <p:cNvPr id="3" name="Content Placeholder 2">
            <a:extLst>
              <a:ext uri="{FF2B5EF4-FFF2-40B4-BE49-F238E27FC236}">
                <a16:creationId xmlns:a16="http://schemas.microsoft.com/office/drawing/2014/main" xmlns="" id="{97320610-BDF7-F1E7-AC8B-5981EF391E6C}"/>
              </a:ext>
            </a:extLst>
          </p:cNvPr>
          <p:cNvSpPr>
            <a:spLocks noGrp="1"/>
          </p:cNvSpPr>
          <p:nvPr>
            <p:ph idx="1"/>
          </p:nvPr>
        </p:nvSpPr>
        <p:spPr>
          <a:xfrm>
            <a:off x="1283141" y="4076343"/>
            <a:ext cx="8825659" cy="3080047"/>
          </a:xfrm>
        </p:spPr>
        <p:txBody>
          <a:bodyPr>
            <a:normAutofit/>
          </a:bodyPr>
          <a:lstStyle/>
          <a:p>
            <a:pPr marL="0" indent="0" algn="ctr">
              <a:buNone/>
            </a:pPr>
            <a:r>
              <a:rPr lang="en-US" sz="6000" dirty="0" smtClean="0"/>
              <a:t>_ _ _ _ _</a:t>
            </a:r>
            <a:r>
              <a:rPr lang="en-US" sz="6000" b="1" dirty="0" smtClean="0"/>
              <a:t>END</a:t>
            </a:r>
            <a:r>
              <a:rPr lang="en-US" sz="6000" dirty="0" smtClean="0"/>
              <a:t>_ _ _ _ _</a:t>
            </a:r>
            <a:endParaRPr lang="en-US" sz="6000" dirty="0"/>
          </a:p>
        </p:txBody>
      </p:sp>
    </p:spTree>
    <p:extLst>
      <p:ext uri="{BB962C8B-B14F-4D97-AF65-F5344CB8AC3E}">
        <p14:creationId xmlns:p14="http://schemas.microsoft.com/office/powerpoint/2010/main" val="297530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CC727-ED5B-6BC3-5517-210C97524659}"/>
              </a:ext>
            </a:extLst>
          </p:cNvPr>
          <p:cNvSpPr>
            <a:spLocks noGrp="1"/>
          </p:cNvSpPr>
          <p:nvPr>
            <p:ph type="title"/>
          </p:nvPr>
        </p:nvSpPr>
        <p:spPr>
          <a:xfrm rot="10800000" flipV="1">
            <a:off x="726660" y="607533"/>
            <a:ext cx="10482960" cy="786223"/>
          </a:xfrm>
        </p:spPr>
        <p:txBody>
          <a:bodyPr/>
          <a:lstStyle/>
          <a:p>
            <a:r>
              <a:rPr lang="en-US" b="1" dirty="0" err="1"/>
              <a:t>IoT</a:t>
            </a:r>
            <a:r>
              <a:rPr lang="en-US" b="1" dirty="0"/>
              <a:t> Based Car Parking System Using Arduino</a:t>
            </a:r>
          </a:p>
        </p:txBody>
      </p:sp>
      <p:sp>
        <p:nvSpPr>
          <p:cNvPr id="3" name="Content Placeholder 2">
            <a:extLst>
              <a:ext uri="{FF2B5EF4-FFF2-40B4-BE49-F238E27FC236}">
                <a16:creationId xmlns:a16="http://schemas.microsoft.com/office/drawing/2014/main" xmlns="" id="{9D1BF54F-23AC-A6F5-B926-019C304B9CD7}"/>
              </a:ext>
            </a:extLst>
          </p:cNvPr>
          <p:cNvSpPr>
            <a:spLocks noGrp="1"/>
          </p:cNvSpPr>
          <p:nvPr>
            <p:ph idx="1"/>
          </p:nvPr>
        </p:nvSpPr>
        <p:spPr>
          <a:xfrm>
            <a:off x="922661" y="2596915"/>
            <a:ext cx="9655599" cy="2823252"/>
          </a:xfrm>
        </p:spPr>
        <p:txBody>
          <a:bodyPr>
            <a:normAutofit/>
          </a:bodyPr>
          <a:lstStyle/>
          <a:p>
            <a:r>
              <a:rPr lang="en-US" sz="2000" b="1" dirty="0"/>
              <a:t>In this project we are going to construct a smart vehicle parking system that connects to internet to help a car driver or any vehicle owner to check if there is a vacant parking spot exist in a parking lot even before the driver reach the intended parking lot destination.</a:t>
            </a:r>
          </a:p>
        </p:txBody>
      </p:sp>
    </p:spTree>
    <p:extLst>
      <p:ext uri="{BB962C8B-B14F-4D97-AF65-F5344CB8AC3E}">
        <p14:creationId xmlns:p14="http://schemas.microsoft.com/office/powerpoint/2010/main" val="423986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0CA94-CCC5-930E-DB0D-9B0EB2E417C6}"/>
              </a:ext>
            </a:extLst>
          </p:cNvPr>
          <p:cNvSpPr>
            <a:spLocks noGrp="1"/>
          </p:cNvSpPr>
          <p:nvPr>
            <p:ph type="title"/>
          </p:nvPr>
        </p:nvSpPr>
        <p:spPr/>
        <p:txBody>
          <a:bodyPr/>
          <a:lstStyle/>
          <a:p>
            <a:r>
              <a:rPr lang="en-US" b="1" dirty="0"/>
              <a:t>What is an </a:t>
            </a:r>
            <a:r>
              <a:rPr lang="en-US" b="1" dirty="0" err="1"/>
              <a:t>IoT</a:t>
            </a:r>
            <a:r>
              <a:rPr lang="en-US" b="1" dirty="0"/>
              <a:t> Based Parking </a:t>
            </a:r>
            <a:r>
              <a:rPr lang="en-US" b="1" dirty="0" err="1"/>
              <a:t>Syste</a:t>
            </a:r>
            <a:r>
              <a:rPr lang="en-IN" b="1" dirty="0"/>
              <a:t>m?</a:t>
            </a:r>
            <a:endParaRPr lang="en-US" b="1" dirty="0"/>
          </a:p>
        </p:txBody>
      </p:sp>
      <p:sp>
        <p:nvSpPr>
          <p:cNvPr id="3" name="Content Placeholder 2">
            <a:extLst>
              <a:ext uri="{FF2B5EF4-FFF2-40B4-BE49-F238E27FC236}">
                <a16:creationId xmlns:a16="http://schemas.microsoft.com/office/drawing/2014/main" xmlns="" id="{2575BA78-3754-EE99-69B0-D621E794588A}"/>
              </a:ext>
            </a:extLst>
          </p:cNvPr>
          <p:cNvSpPr>
            <a:spLocks noGrp="1"/>
          </p:cNvSpPr>
          <p:nvPr>
            <p:ph idx="1"/>
          </p:nvPr>
        </p:nvSpPr>
        <p:spPr/>
        <p:txBody>
          <a:bodyPr/>
          <a:lstStyle/>
          <a:p>
            <a:r>
              <a:rPr lang="en-US" b="1" dirty="0"/>
              <a:t>An </a:t>
            </a:r>
            <a:r>
              <a:rPr lang="en-US" b="1" dirty="0" err="1"/>
              <a:t>IoT</a:t>
            </a:r>
            <a:r>
              <a:rPr lang="en-US" b="1" dirty="0"/>
              <a:t> based parking system is a vehicle parking management system to ease the search for a vacant parking spot in a parking lot through a smartphone. The system utilizes various sensors and microcontrollers with internet capability for detecting parked vehicles and to update the data in real-time on internet.</a:t>
            </a:r>
          </a:p>
        </p:txBody>
      </p:sp>
    </p:spTree>
    <p:extLst>
      <p:ext uri="{BB962C8B-B14F-4D97-AF65-F5344CB8AC3E}">
        <p14:creationId xmlns:p14="http://schemas.microsoft.com/office/powerpoint/2010/main" val="422489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473A1-5CDD-93DC-B7C7-E5B9533B5A93}"/>
              </a:ext>
            </a:extLst>
          </p:cNvPr>
          <p:cNvSpPr>
            <a:spLocks noGrp="1"/>
          </p:cNvSpPr>
          <p:nvPr>
            <p:ph type="title"/>
          </p:nvPr>
        </p:nvSpPr>
        <p:spPr/>
        <p:txBody>
          <a:bodyPr/>
          <a:lstStyle/>
          <a:p>
            <a:r>
              <a:rPr lang="en-IN" b="1" dirty="0"/>
              <a:t>SMART PARKING Monitoring system</a:t>
            </a:r>
            <a:r>
              <a:rPr lang="en-IN" dirty="0"/>
              <a:t> </a:t>
            </a:r>
            <a:endParaRPr lang="en-US" dirty="0"/>
          </a:p>
        </p:txBody>
      </p:sp>
      <p:pic>
        <p:nvPicPr>
          <p:cNvPr id="4" name="Content Placeholder 3">
            <a:extLst>
              <a:ext uri="{FF2B5EF4-FFF2-40B4-BE49-F238E27FC236}">
                <a16:creationId xmlns:a16="http://schemas.microsoft.com/office/drawing/2014/main" xmlns="" id="{D7552398-4F99-0B38-F12D-658002B75ED3}"/>
              </a:ext>
            </a:extLst>
          </p:cNvPr>
          <p:cNvPicPr>
            <a:picLocks noGrp="1" noChangeAspect="1"/>
          </p:cNvPicPr>
          <p:nvPr>
            <p:ph sz="half" idx="1"/>
          </p:nvPr>
        </p:nvPicPr>
        <p:blipFill>
          <a:blip r:embed="rId2"/>
          <a:stretch>
            <a:fillRect/>
          </a:stretch>
        </p:blipFill>
        <p:spPr>
          <a:xfrm>
            <a:off x="1787210" y="2603500"/>
            <a:ext cx="3561393" cy="3416300"/>
          </a:xfrm>
        </p:spPr>
      </p:pic>
      <p:sp>
        <p:nvSpPr>
          <p:cNvPr id="5" name="Content Placeholder 4">
            <a:extLst>
              <a:ext uri="{FF2B5EF4-FFF2-40B4-BE49-F238E27FC236}">
                <a16:creationId xmlns:a16="http://schemas.microsoft.com/office/drawing/2014/main" xmlns="" id="{435F36C1-31D6-40C1-FFAB-707D86BAC2ED}"/>
              </a:ext>
            </a:extLst>
          </p:cNvPr>
          <p:cNvSpPr>
            <a:spLocks noGrp="1"/>
          </p:cNvSpPr>
          <p:nvPr>
            <p:ph sz="half" idx="2"/>
          </p:nvPr>
        </p:nvSpPr>
        <p:spPr/>
        <p:txBody>
          <a:bodyPr/>
          <a:lstStyle/>
          <a:p>
            <a:r>
              <a:rPr lang="en-US" b="1" dirty="0"/>
              <a:t>The illustrated schematic consists of commonly available and easy to find modules. The brain of the project is an Arduino board and you can use any Arduino board with ATmega328p microcontroller</a:t>
            </a:r>
            <a:r>
              <a:rPr lang="en-US" dirty="0"/>
              <a:t>.</a:t>
            </a:r>
          </a:p>
        </p:txBody>
      </p:sp>
    </p:spTree>
    <p:extLst>
      <p:ext uri="{BB962C8B-B14F-4D97-AF65-F5344CB8AC3E}">
        <p14:creationId xmlns:p14="http://schemas.microsoft.com/office/powerpoint/2010/main" val="135900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8DF5C-0C56-613F-7989-514352FE814C}"/>
              </a:ext>
            </a:extLst>
          </p:cNvPr>
          <p:cNvSpPr>
            <a:spLocks noGrp="1"/>
          </p:cNvSpPr>
          <p:nvPr>
            <p:ph type="title"/>
          </p:nvPr>
        </p:nvSpPr>
        <p:spPr/>
        <p:txBody>
          <a:bodyPr/>
          <a:lstStyle/>
          <a:p>
            <a:r>
              <a:rPr lang="en-IN" b="1" dirty="0"/>
              <a:t>Block diagram</a:t>
            </a:r>
            <a:r>
              <a:rPr lang="en-IN" dirty="0"/>
              <a:t> </a:t>
            </a:r>
            <a:endParaRPr lang="en-US" dirty="0"/>
          </a:p>
        </p:txBody>
      </p:sp>
      <p:pic>
        <p:nvPicPr>
          <p:cNvPr id="5" name="Content Placeholder 4">
            <a:extLst>
              <a:ext uri="{FF2B5EF4-FFF2-40B4-BE49-F238E27FC236}">
                <a16:creationId xmlns:a16="http://schemas.microsoft.com/office/drawing/2014/main" xmlns="" id="{881EC29B-2E86-4556-8E15-A3110A1F476C}"/>
              </a:ext>
            </a:extLst>
          </p:cNvPr>
          <p:cNvPicPr>
            <a:picLocks noGrp="1" noChangeAspect="1"/>
          </p:cNvPicPr>
          <p:nvPr>
            <p:ph idx="1"/>
          </p:nvPr>
        </p:nvPicPr>
        <p:blipFill>
          <a:blip r:embed="rId2"/>
          <a:stretch>
            <a:fillRect/>
          </a:stretch>
        </p:blipFill>
        <p:spPr>
          <a:xfrm>
            <a:off x="2804021" y="2324807"/>
            <a:ext cx="6166056" cy="4533193"/>
          </a:xfrm>
        </p:spPr>
      </p:pic>
    </p:spTree>
    <p:extLst>
      <p:ext uri="{BB962C8B-B14F-4D97-AF65-F5344CB8AC3E}">
        <p14:creationId xmlns:p14="http://schemas.microsoft.com/office/powerpoint/2010/main" val="283210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FB1C6-D754-9A5F-29E3-2D81D4897D73}"/>
              </a:ext>
            </a:extLst>
          </p:cNvPr>
          <p:cNvSpPr>
            <a:spLocks noGrp="1"/>
          </p:cNvSpPr>
          <p:nvPr>
            <p:ph type="title"/>
          </p:nvPr>
        </p:nvSpPr>
        <p:spPr/>
        <p:txBody>
          <a:bodyPr/>
          <a:lstStyle/>
          <a:p>
            <a:r>
              <a:rPr lang="en-IN" dirty="0"/>
              <a:t>Program </a:t>
            </a:r>
            <a:endParaRPr lang="en-US" dirty="0"/>
          </a:p>
        </p:txBody>
      </p:sp>
      <p:sp>
        <p:nvSpPr>
          <p:cNvPr id="3" name="Content Placeholder 2">
            <a:extLst>
              <a:ext uri="{FF2B5EF4-FFF2-40B4-BE49-F238E27FC236}">
                <a16:creationId xmlns:a16="http://schemas.microsoft.com/office/drawing/2014/main" xmlns="" id="{77875A9A-22A2-2506-2A60-355ED76EBB98}"/>
              </a:ext>
            </a:extLst>
          </p:cNvPr>
          <p:cNvSpPr>
            <a:spLocks noGrp="1"/>
          </p:cNvSpPr>
          <p:nvPr>
            <p:ph idx="1"/>
          </p:nvPr>
        </p:nvSpPr>
        <p:spPr>
          <a:xfrm>
            <a:off x="1122830" y="2321489"/>
            <a:ext cx="9209035" cy="4438234"/>
          </a:xfrm>
        </p:spPr>
        <p:txBody>
          <a:bodyPr>
            <a:normAutofit/>
          </a:bodyPr>
          <a:lstStyle/>
          <a:p>
            <a:pPr marL="0" indent="0">
              <a:buNone/>
            </a:pPr>
            <a:r>
              <a:rPr lang="en-US" dirty="0"/>
              <a:t>#include &lt;LiquidCrystal_I2C.h</a:t>
            </a:r>
            <a:r>
              <a:rPr lang="en-US" dirty="0" smtClean="0"/>
              <a:t>&gt;</a:t>
            </a:r>
          </a:p>
          <a:p>
            <a:pPr marL="0" indent="0">
              <a:buNone/>
            </a:pPr>
            <a:r>
              <a:rPr lang="en-US" dirty="0" smtClean="0"/>
              <a:t>#</a:t>
            </a:r>
            <a:r>
              <a:rPr lang="en-US" dirty="0"/>
              <a:t>include &lt;</a:t>
            </a:r>
            <a:r>
              <a:rPr lang="en-US" dirty="0" err="1"/>
              <a:t>SoftwareSerial.h</a:t>
            </a:r>
            <a:r>
              <a:rPr lang="en-US" dirty="0" smtClean="0"/>
              <a:t>&gt;</a:t>
            </a:r>
          </a:p>
          <a:p>
            <a:pPr marL="0" indent="0">
              <a:buNone/>
            </a:pPr>
            <a:r>
              <a:rPr lang="en-US" dirty="0" err="1" smtClean="0"/>
              <a:t>SoftwareSerial</a:t>
            </a:r>
            <a:r>
              <a:rPr lang="en-US" dirty="0" smtClean="0"/>
              <a:t> </a:t>
            </a:r>
            <a:r>
              <a:rPr lang="en-US" dirty="0" err="1"/>
              <a:t>mySerial</a:t>
            </a:r>
            <a:r>
              <a:rPr lang="en-US" dirty="0"/>
              <a:t>(10, 11</a:t>
            </a:r>
            <a:r>
              <a:rPr lang="en-US" dirty="0" smtClean="0"/>
              <a:t>);</a:t>
            </a:r>
          </a:p>
          <a:p>
            <a:pPr marL="0" indent="0">
              <a:buNone/>
            </a:pPr>
            <a:r>
              <a:rPr lang="en-US" dirty="0" smtClean="0"/>
              <a:t>LiquidCrystal_I2C </a:t>
            </a:r>
            <a:r>
              <a:rPr lang="en-US" dirty="0" err="1"/>
              <a:t>lcd</a:t>
            </a:r>
            <a:r>
              <a:rPr lang="en-US" dirty="0"/>
              <a:t>(0x27, 16, 2</a:t>
            </a:r>
            <a:r>
              <a:rPr lang="en-US" dirty="0" smtClean="0"/>
              <a:t>);</a:t>
            </a:r>
          </a:p>
          <a:p>
            <a:pPr marL="0" indent="0">
              <a:buNone/>
            </a:pPr>
            <a:r>
              <a:rPr lang="en-US" dirty="0" smtClean="0"/>
              <a:t> </a:t>
            </a:r>
            <a:r>
              <a:rPr lang="en-US" dirty="0"/>
              <a:t>// set the LCD address to 0x27 for a 16 chars and 2 line </a:t>
            </a:r>
            <a:r>
              <a:rPr lang="en-US" dirty="0" smtClean="0"/>
              <a:t>display</a:t>
            </a:r>
          </a:p>
          <a:p>
            <a:pPr marL="0" indent="0">
              <a:buNone/>
            </a:pPr>
            <a:r>
              <a:rPr lang="en-US" dirty="0" err="1" smtClean="0"/>
              <a:t>const</a:t>
            </a:r>
            <a:r>
              <a:rPr lang="en-US" dirty="0" smtClean="0"/>
              <a:t> </a:t>
            </a:r>
            <a:r>
              <a:rPr lang="en-US" dirty="0" err="1"/>
              <a:t>int</a:t>
            </a:r>
            <a:r>
              <a:rPr lang="en-US" dirty="0"/>
              <a:t> trig_1 = 2</a:t>
            </a:r>
            <a:r>
              <a:rPr lang="en-US" dirty="0" smtClean="0"/>
              <a:t>;</a:t>
            </a:r>
          </a:p>
          <a:p>
            <a:pPr marL="0" indent="0">
              <a:buNone/>
            </a:pPr>
            <a:r>
              <a:rPr lang="en-US" dirty="0" err="1" smtClean="0"/>
              <a:t>const</a:t>
            </a:r>
            <a:r>
              <a:rPr lang="en-US" dirty="0" smtClean="0"/>
              <a:t> </a:t>
            </a:r>
            <a:r>
              <a:rPr lang="en-US" dirty="0" err="1"/>
              <a:t>int</a:t>
            </a:r>
            <a:r>
              <a:rPr lang="en-US" dirty="0"/>
              <a:t> echo_1 = 3</a:t>
            </a:r>
            <a:r>
              <a:rPr lang="en-US" dirty="0" smtClean="0"/>
              <a:t>;</a:t>
            </a:r>
          </a:p>
          <a:p>
            <a:pPr marL="0" indent="0">
              <a:buNone/>
            </a:pPr>
            <a:r>
              <a:rPr lang="en-US" dirty="0" err="1" smtClean="0"/>
              <a:t>const</a:t>
            </a:r>
            <a:r>
              <a:rPr lang="en-US" dirty="0" smtClean="0"/>
              <a:t> </a:t>
            </a:r>
            <a:r>
              <a:rPr lang="en-US" dirty="0" err="1"/>
              <a:t>int</a:t>
            </a:r>
            <a:r>
              <a:rPr lang="en-US" dirty="0"/>
              <a:t> trig_2 = </a:t>
            </a:r>
            <a:r>
              <a:rPr lang="en-US" dirty="0" smtClean="0"/>
              <a:t>4;</a:t>
            </a:r>
          </a:p>
          <a:p>
            <a:pPr marL="0" indent="0">
              <a:buNone/>
            </a:pPr>
            <a:r>
              <a:rPr lang="en-US" dirty="0" err="1" smtClean="0"/>
              <a:t>const</a:t>
            </a:r>
            <a:r>
              <a:rPr lang="en-US" dirty="0" smtClean="0"/>
              <a:t> </a:t>
            </a:r>
            <a:r>
              <a:rPr lang="en-US" dirty="0" err="1"/>
              <a:t>int</a:t>
            </a:r>
            <a:r>
              <a:rPr lang="en-US" dirty="0"/>
              <a:t> echo_2 </a:t>
            </a:r>
            <a:r>
              <a:rPr lang="en-US" dirty="0" smtClean="0"/>
              <a:t>=5;</a:t>
            </a:r>
            <a:r>
              <a:rPr lang="en-US" dirty="0"/>
              <a:t> </a:t>
            </a:r>
            <a:r>
              <a:rPr lang="en-US" dirty="0" err="1"/>
              <a:t>const</a:t>
            </a:r>
            <a:r>
              <a:rPr lang="en-US" dirty="0"/>
              <a:t> </a:t>
            </a:r>
            <a:r>
              <a:rPr lang="en-US" dirty="0" err="1"/>
              <a:t>int</a:t>
            </a:r>
            <a:r>
              <a:rPr lang="en-US" dirty="0"/>
              <a:t> trig_3 = 6;</a:t>
            </a:r>
          </a:p>
          <a:p>
            <a:pPr marL="0" indent="0">
              <a:buNone/>
            </a:pPr>
            <a:r>
              <a:rPr lang="en-US" dirty="0" err="1"/>
              <a:t>const</a:t>
            </a:r>
            <a:r>
              <a:rPr lang="en-US" dirty="0"/>
              <a:t> </a:t>
            </a:r>
            <a:r>
              <a:rPr lang="en-US" dirty="0" err="1"/>
              <a:t>int</a:t>
            </a:r>
            <a:r>
              <a:rPr lang="en-US" dirty="0"/>
              <a:t> echo_3 = 7;</a:t>
            </a:r>
          </a:p>
          <a:p>
            <a:pPr marL="0" indent="0">
              <a:buNone/>
            </a:pPr>
            <a:r>
              <a:rPr lang="en-US" dirty="0"/>
              <a:t>float distanceCM_1 = 0</a:t>
            </a:r>
            <a:r>
              <a:rPr lang="en-US" dirty="0" smtClean="0"/>
              <a:t>,</a:t>
            </a:r>
            <a:r>
              <a:rPr lang="en-US" dirty="0"/>
              <a:t> resultCM_1 = 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68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5574" y="0"/>
            <a:ext cx="6070362" cy="6494085"/>
          </a:xfrm>
          <a:prstGeom prst="rect">
            <a:avLst/>
          </a:prstGeom>
        </p:spPr>
        <p:txBody>
          <a:bodyPr wrap="square">
            <a:spAutoFit/>
          </a:bodyPr>
          <a:lstStyle/>
          <a:p>
            <a:r>
              <a:rPr lang="en-US" sz="1600" dirty="0" smtClean="0"/>
              <a:t>float </a:t>
            </a:r>
            <a:r>
              <a:rPr lang="en-US" sz="1600" dirty="0"/>
              <a:t>distanceCM_2 = 0, </a:t>
            </a:r>
            <a:r>
              <a:rPr lang="en-US" sz="1600" dirty="0" smtClean="0"/>
              <a:t>resultCM_2 </a:t>
            </a:r>
            <a:r>
              <a:rPr lang="en-US" sz="1600" dirty="0"/>
              <a:t>= 0</a:t>
            </a:r>
            <a:r>
              <a:rPr lang="en-US" sz="1600" dirty="0" smtClean="0"/>
              <a:t>;</a:t>
            </a:r>
          </a:p>
          <a:p>
            <a:r>
              <a:rPr lang="en-US" sz="1600" dirty="0" smtClean="0"/>
              <a:t>float </a:t>
            </a:r>
            <a:r>
              <a:rPr lang="en-US" sz="1600" dirty="0"/>
              <a:t>distanceCM_3 = </a:t>
            </a:r>
            <a:r>
              <a:rPr lang="en-US" sz="1600" dirty="0" smtClean="0"/>
              <a:t>0, resultCM_3 </a:t>
            </a:r>
            <a:r>
              <a:rPr lang="en-US" sz="1600" dirty="0"/>
              <a:t>= 0</a:t>
            </a:r>
            <a:r>
              <a:rPr lang="en-US" sz="1600" dirty="0" smtClean="0"/>
              <a:t>;</a:t>
            </a:r>
          </a:p>
          <a:p>
            <a:r>
              <a:rPr lang="en-US" sz="1600" dirty="0" smtClean="0"/>
              <a:t>long Time_1, Time_2</a:t>
            </a:r>
            <a:r>
              <a:rPr lang="en-US" sz="1600" dirty="0"/>
              <a:t>, Time_3</a:t>
            </a:r>
            <a:r>
              <a:rPr lang="en-US" sz="1600" dirty="0" smtClean="0"/>
              <a:t>;</a:t>
            </a:r>
          </a:p>
          <a:p>
            <a:r>
              <a:rPr lang="en-US" sz="1600" dirty="0" smtClean="0"/>
              <a:t>float </a:t>
            </a:r>
            <a:r>
              <a:rPr lang="en-US" sz="1600" dirty="0"/>
              <a:t>car_1, car_2, car_3</a:t>
            </a:r>
            <a:r>
              <a:rPr lang="en-US" sz="1600" dirty="0" smtClean="0"/>
              <a:t>;</a:t>
            </a:r>
          </a:p>
          <a:p>
            <a:r>
              <a:rPr lang="en-US" sz="1600" dirty="0" smtClean="0"/>
              <a:t>float </a:t>
            </a:r>
            <a:r>
              <a:rPr lang="en-US" sz="1600" dirty="0"/>
              <a:t>Dist_1 = 8.0, Dist_2 = 8.0, Dist_3 = 8.0</a:t>
            </a:r>
            <a:r>
              <a:rPr lang="en-US" sz="1600" dirty="0" smtClean="0"/>
              <a:t>;</a:t>
            </a:r>
          </a:p>
          <a:p>
            <a:r>
              <a:rPr lang="en-US" sz="1600" dirty="0" err="1" smtClean="0"/>
              <a:t>int</a:t>
            </a:r>
            <a:r>
              <a:rPr lang="en-US" sz="1600" dirty="0" smtClean="0"/>
              <a:t> </a:t>
            </a:r>
            <a:r>
              <a:rPr lang="en-US" sz="1600" dirty="0"/>
              <a:t>total = 0, </a:t>
            </a:r>
            <a:r>
              <a:rPr lang="en-US" sz="1600" dirty="0" err="1"/>
              <a:t>timer_cnt</a:t>
            </a:r>
            <a:r>
              <a:rPr lang="en-US" sz="1600" dirty="0"/>
              <a:t> = 0</a:t>
            </a:r>
            <a:r>
              <a:rPr lang="en-US" sz="1600" dirty="0" smtClean="0"/>
              <a:t>;</a:t>
            </a:r>
          </a:p>
          <a:p>
            <a:r>
              <a:rPr lang="en-US" sz="1600" dirty="0" smtClean="0"/>
              <a:t>void </a:t>
            </a:r>
            <a:r>
              <a:rPr lang="en-US" sz="1600" dirty="0"/>
              <a:t>setup</a:t>
            </a:r>
            <a:r>
              <a:rPr lang="en-US" sz="1600" dirty="0" smtClean="0"/>
              <a:t>()</a:t>
            </a:r>
          </a:p>
          <a:p>
            <a:r>
              <a:rPr lang="en-US" sz="1600" dirty="0" smtClean="0"/>
              <a:t>{</a:t>
            </a:r>
          </a:p>
          <a:p>
            <a:r>
              <a:rPr lang="en-US" sz="1600" dirty="0" err="1" smtClean="0"/>
              <a:t>mySerial.begin</a:t>
            </a:r>
            <a:r>
              <a:rPr lang="en-US" sz="1600" dirty="0" smtClean="0"/>
              <a:t>(115200);</a:t>
            </a:r>
          </a:p>
          <a:p>
            <a:r>
              <a:rPr lang="en-US" sz="1600" dirty="0" err="1" smtClean="0"/>
              <a:t>pinMode</a:t>
            </a:r>
            <a:r>
              <a:rPr lang="en-US" sz="1600" dirty="0" smtClean="0"/>
              <a:t>(trig_1</a:t>
            </a:r>
            <a:r>
              <a:rPr lang="en-US" sz="1600" dirty="0"/>
              <a:t>, OUTPUT</a:t>
            </a:r>
            <a:r>
              <a:rPr lang="en-US" sz="1600" dirty="0" smtClean="0"/>
              <a:t>);</a:t>
            </a:r>
          </a:p>
          <a:p>
            <a:r>
              <a:rPr lang="en-US" sz="1600" dirty="0" err="1" smtClean="0"/>
              <a:t>pinMode</a:t>
            </a:r>
            <a:r>
              <a:rPr lang="en-US" sz="1600" dirty="0" smtClean="0"/>
              <a:t>(trig_2</a:t>
            </a:r>
            <a:r>
              <a:rPr lang="en-US" sz="1600" dirty="0"/>
              <a:t>, OUTPUT</a:t>
            </a:r>
            <a:r>
              <a:rPr lang="en-US" sz="1600" dirty="0" smtClean="0"/>
              <a:t>);</a:t>
            </a:r>
          </a:p>
          <a:p>
            <a:r>
              <a:rPr lang="en-US" sz="1600" dirty="0" err="1" smtClean="0"/>
              <a:t>pinMode</a:t>
            </a:r>
            <a:r>
              <a:rPr lang="en-US" sz="1600" dirty="0" smtClean="0"/>
              <a:t>(trig_3</a:t>
            </a:r>
            <a:r>
              <a:rPr lang="en-US" sz="1600" dirty="0"/>
              <a:t>, OUTPUT); </a:t>
            </a:r>
            <a:endParaRPr lang="en-US" sz="1600" dirty="0" smtClean="0"/>
          </a:p>
          <a:p>
            <a:r>
              <a:rPr lang="en-US" sz="1600" dirty="0" err="1" smtClean="0"/>
              <a:t>pinMode</a:t>
            </a:r>
            <a:r>
              <a:rPr lang="en-US" sz="1600" dirty="0" smtClean="0"/>
              <a:t>(echo_1</a:t>
            </a:r>
            <a:r>
              <a:rPr lang="en-US" sz="1600" dirty="0"/>
              <a:t>, INPUT);  </a:t>
            </a:r>
          </a:p>
          <a:p>
            <a:r>
              <a:rPr lang="en-US" sz="1600" dirty="0" err="1" smtClean="0"/>
              <a:t>pinMode</a:t>
            </a:r>
            <a:r>
              <a:rPr lang="en-US" sz="1600" dirty="0" smtClean="0"/>
              <a:t>(echo_2</a:t>
            </a:r>
            <a:r>
              <a:rPr lang="en-US" sz="1600" dirty="0"/>
              <a:t>, INPUT</a:t>
            </a:r>
            <a:r>
              <a:rPr lang="en-US" sz="1600" dirty="0" smtClean="0"/>
              <a:t>);</a:t>
            </a:r>
          </a:p>
          <a:p>
            <a:r>
              <a:rPr lang="en-US" sz="1600" dirty="0" err="1" smtClean="0"/>
              <a:t>pinMode</a:t>
            </a:r>
            <a:r>
              <a:rPr lang="en-US" sz="1600" dirty="0" smtClean="0"/>
              <a:t>(echo_3</a:t>
            </a:r>
            <a:r>
              <a:rPr lang="en-US" sz="1600" dirty="0"/>
              <a:t>, INPUT); </a:t>
            </a:r>
            <a:endParaRPr lang="en-US" sz="1600" dirty="0" smtClean="0"/>
          </a:p>
          <a:p>
            <a:r>
              <a:rPr lang="en-US" sz="1600" dirty="0" err="1" smtClean="0"/>
              <a:t>digitalWrite</a:t>
            </a:r>
            <a:r>
              <a:rPr lang="en-US" sz="1600" dirty="0" smtClean="0"/>
              <a:t>(trig_1</a:t>
            </a:r>
            <a:r>
              <a:rPr lang="en-US" sz="1600" dirty="0"/>
              <a:t>, LOW);  </a:t>
            </a:r>
            <a:endParaRPr lang="en-US" sz="1600" dirty="0" smtClean="0"/>
          </a:p>
          <a:p>
            <a:r>
              <a:rPr lang="en-US" sz="1600" dirty="0" err="1" smtClean="0"/>
              <a:t>digitalWrite</a:t>
            </a:r>
            <a:r>
              <a:rPr lang="en-US" sz="1600" dirty="0" smtClean="0"/>
              <a:t>(trig_2</a:t>
            </a:r>
            <a:r>
              <a:rPr lang="en-US" sz="1600" dirty="0"/>
              <a:t>, LOW);  </a:t>
            </a:r>
            <a:endParaRPr lang="en-US" sz="1600" dirty="0" smtClean="0"/>
          </a:p>
          <a:p>
            <a:r>
              <a:rPr lang="en-US" sz="1600" dirty="0" err="1" smtClean="0"/>
              <a:t>digitalWrite</a:t>
            </a:r>
            <a:r>
              <a:rPr lang="en-US" sz="1600" dirty="0" smtClean="0"/>
              <a:t>(trig_3</a:t>
            </a:r>
            <a:r>
              <a:rPr lang="en-US" sz="1600" dirty="0"/>
              <a:t>, LOW); </a:t>
            </a:r>
            <a:endParaRPr lang="en-US" sz="1600" dirty="0" smtClean="0"/>
          </a:p>
          <a:p>
            <a:r>
              <a:rPr lang="en-US" sz="1600" dirty="0" err="1" smtClean="0"/>
              <a:t>lcd.init</a:t>
            </a:r>
            <a:r>
              <a:rPr lang="en-US" sz="1600" dirty="0"/>
              <a:t>();  </a:t>
            </a:r>
            <a:r>
              <a:rPr lang="en-US" sz="1600" dirty="0" err="1"/>
              <a:t>lcd.backlight</a:t>
            </a:r>
            <a:r>
              <a:rPr lang="en-US" sz="1600" dirty="0"/>
              <a:t>();  </a:t>
            </a:r>
            <a:endParaRPr lang="en-US" sz="1600" dirty="0" smtClean="0"/>
          </a:p>
          <a:p>
            <a:r>
              <a:rPr lang="en-US" sz="1600" dirty="0" err="1" smtClean="0"/>
              <a:t>lcd.setCursor</a:t>
            </a:r>
            <a:r>
              <a:rPr lang="en-US" sz="1600" dirty="0" smtClean="0"/>
              <a:t>(0</a:t>
            </a:r>
            <a:r>
              <a:rPr lang="en-US" sz="1600" dirty="0"/>
              <a:t>, 0); </a:t>
            </a:r>
            <a:endParaRPr lang="en-US" sz="1600" dirty="0" smtClean="0"/>
          </a:p>
          <a:p>
            <a:r>
              <a:rPr lang="en-US" sz="1600" dirty="0" err="1" smtClean="0"/>
              <a:t>lcd.print</a:t>
            </a:r>
            <a:r>
              <a:rPr lang="en-US" sz="1600" dirty="0"/>
              <a:t>("  </a:t>
            </a:r>
            <a:r>
              <a:rPr lang="en-US" sz="1600" dirty="0" err="1"/>
              <a:t>IoT</a:t>
            </a:r>
            <a:r>
              <a:rPr lang="en-US" sz="1600" dirty="0"/>
              <a:t> CAR PARK");  </a:t>
            </a:r>
            <a:endParaRPr lang="en-US" sz="1600" dirty="0" smtClean="0"/>
          </a:p>
          <a:p>
            <a:r>
              <a:rPr lang="en-US" sz="1600" dirty="0" err="1" smtClean="0"/>
              <a:t>lcd.setCursor</a:t>
            </a:r>
            <a:r>
              <a:rPr lang="en-US" sz="1600" dirty="0" smtClean="0"/>
              <a:t>(0</a:t>
            </a:r>
            <a:r>
              <a:rPr lang="en-US" sz="1600" dirty="0"/>
              <a:t>, 1);  </a:t>
            </a:r>
            <a:endParaRPr lang="en-US" sz="1600" dirty="0" smtClean="0"/>
          </a:p>
          <a:p>
            <a:r>
              <a:rPr lang="en-US" sz="1600" dirty="0" err="1" smtClean="0"/>
              <a:t>lcd.print</a:t>
            </a:r>
            <a:r>
              <a:rPr lang="en-US" sz="1600" dirty="0"/>
              <a:t>(" MONITOR SYSTEM");  </a:t>
            </a:r>
            <a:endParaRPr lang="en-US" sz="1600" dirty="0" smtClean="0"/>
          </a:p>
          <a:p>
            <a:r>
              <a:rPr lang="en-US" sz="1600" dirty="0" smtClean="0"/>
              <a:t>delay(2000</a:t>
            </a:r>
            <a:r>
              <a:rPr lang="en-US" sz="1600" dirty="0"/>
              <a:t>);  </a:t>
            </a:r>
            <a:endParaRPr lang="en-US" sz="1600" dirty="0" smtClean="0"/>
          </a:p>
          <a:p>
            <a:r>
              <a:rPr lang="en-US" sz="1600" dirty="0" err="1" smtClean="0"/>
              <a:t>lcd.clear</a:t>
            </a:r>
            <a:r>
              <a:rPr lang="en-US" sz="1600" dirty="0" smtClean="0"/>
              <a:t>();</a:t>
            </a:r>
          </a:p>
          <a:p>
            <a:r>
              <a:rPr lang="en-US" sz="1600" dirty="0" smtClean="0"/>
              <a:t>}</a:t>
            </a:r>
            <a:endParaRPr lang="en-US" sz="1600" dirty="0"/>
          </a:p>
        </p:txBody>
      </p:sp>
    </p:spTree>
    <p:extLst>
      <p:ext uri="{BB962C8B-B14F-4D97-AF65-F5344CB8AC3E}">
        <p14:creationId xmlns:p14="http://schemas.microsoft.com/office/powerpoint/2010/main" val="297364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113" y="128078"/>
            <a:ext cx="6096000" cy="6740307"/>
          </a:xfrm>
          <a:prstGeom prst="rect">
            <a:avLst/>
          </a:prstGeom>
        </p:spPr>
        <p:txBody>
          <a:bodyPr>
            <a:spAutoFit/>
          </a:bodyPr>
          <a:lstStyle/>
          <a:p>
            <a:r>
              <a:rPr lang="en-IN" sz="1600" dirty="0"/>
              <a:t>void loop</a:t>
            </a:r>
            <a:r>
              <a:rPr lang="en-IN" sz="1600" dirty="0" smtClean="0"/>
              <a:t>()</a:t>
            </a:r>
          </a:p>
          <a:p>
            <a:r>
              <a:rPr lang="en-IN" sz="1600" dirty="0" smtClean="0"/>
              <a:t>{  </a:t>
            </a:r>
          </a:p>
          <a:p>
            <a:r>
              <a:rPr lang="en-IN" sz="1600" dirty="0" smtClean="0"/>
              <a:t>total </a:t>
            </a:r>
            <a:r>
              <a:rPr lang="en-IN" sz="1600" dirty="0"/>
              <a:t>= 0;  </a:t>
            </a:r>
            <a:endParaRPr lang="en-IN" sz="1600" dirty="0" smtClean="0"/>
          </a:p>
          <a:p>
            <a:r>
              <a:rPr lang="en-IN" sz="1600" dirty="0" smtClean="0"/>
              <a:t>car_1 </a:t>
            </a:r>
            <a:r>
              <a:rPr lang="en-IN" sz="1600" dirty="0"/>
              <a:t>= sensor_1();  </a:t>
            </a:r>
            <a:endParaRPr lang="en-IN" sz="1600" dirty="0" smtClean="0"/>
          </a:p>
          <a:p>
            <a:r>
              <a:rPr lang="en-IN" sz="1600" dirty="0" smtClean="0"/>
              <a:t>car_2 </a:t>
            </a:r>
            <a:r>
              <a:rPr lang="en-IN" sz="1600" dirty="0"/>
              <a:t>= sensor_2();  </a:t>
            </a:r>
            <a:endParaRPr lang="en-IN" sz="1600" dirty="0" smtClean="0"/>
          </a:p>
          <a:p>
            <a:r>
              <a:rPr lang="en-IN" sz="1600" dirty="0" smtClean="0"/>
              <a:t>car_3 </a:t>
            </a:r>
            <a:r>
              <a:rPr lang="en-IN" sz="1600" dirty="0"/>
              <a:t>= sensor_3();  </a:t>
            </a:r>
            <a:endParaRPr lang="en-IN" sz="1600" dirty="0" smtClean="0"/>
          </a:p>
          <a:p>
            <a:r>
              <a:rPr lang="en-IN" sz="1600" dirty="0" err="1" smtClean="0"/>
              <a:t>lcd.setCursor</a:t>
            </a:r>
            <a:r>
              <a:rPr lang="en-IN" sz="1600" dirty="0" smtClean="0"/>
              <a:t>(0</a:t>
            </a:r>
            <a:r>
              <a:rPr lang="en-IN" sz="1600" dirty="0"/>
              <a:t>, 0);  </a:t>
            </a:r>
            <a:endParaRPr lang="en-IN" sz="1600" dirty="0" smtClean="0"/>
          </a:p>
          <a:p>
            <a:r>
              <a:rPr lang="en-IN" sz="1600" dirty="0" err="1" smtClean="0"/>
              <a:t>lcd.print</a:t>
            </a:r>
            <a:r>
              <a:rPr lang="en-IN" sz="1600" dirty="0"/>
              <a:t>("CAR1:");  </a:t>
            </a:r>
            <a:endParaRPr lang="en-IN" sz="1600" dirty="0" smtClean="0"/>
          </a:p>
          <a:p>
            <a:r>
              <a:rPr lang="en-IN" sz="1600" dirty="0" smtClean="0"/>
              <a:t>if </a:t>
            </a:r>
            <a:r>
              <a:rPr lang="en-IN" sz="1600" dirty="0"/>
              <a:t>(car_1 &lt;= Dist_1)  </a:t>
            </a:r>
            <a:endParaRPr lang="en-IN" sz="1600" dirty="0" smtClean="0"/>
          </a:p>
          <a:p>
            <a:r>
              <a:rPr lang="en-IN" sz="1600" dirty="0" smtClean="0"/>
              <a:t>{    </a:t>
            </a:r>
          </a:p>
          <a:p>
            <a:r>
              <a:rPr lang="en-IN" sz="1600" dirty="0" smtClean="0"/>
              <a:t> </a:t>
            </a:r>
            <a:r>
              <a:rPr lang="en-IN" sz="1600" dirty="0" err="1" smtClean="0"/>
              <a:t>lcd.print</a:t>
            </a:r>
            <a:r>
              <a:rPr lang="en-IN" sz="1600" dirty="0"/>
              <a:t>("OK ");  </a:t>
            </a:r>
            <a:endParaRPr lang="en-IN" sz="1600" dirty="0" smtClean="0"/>
          </a:p>
          <a:p>
            <a:r>
              <a:rPr lang="en-IN" sz="1600" dirty="0" smtClean="0"/>
              <a:t>}  </a:t>
            </a:r>
          </a:p>
          <a:p>
            <a:r>
              <a:rPr lang="en-IN" sz="1600" dirty="0" smtClean="0"/>
              <a:t>else  </a:t>
            </a:r>
          </a:p>
          <a:p>
            <a:r>
              <a:rPr lang="en-IN" sz="1600" dirty="0" smtClean="0"/>
              <a:t>{    </a:t>
            </a:r>
          </a:p>
          <a:p>
            <a:r>
              <a:rPr lang="en-IN" sz="1600" dirty="0" smtClean="0"/>
              <a:t> total </a:t>
            </a:r>
            <a:r>
              <a:rPr lang="en-IN" sz="1600" dirty="0"/>
              <a:t>+= 1;  </a:t>
            </a:r>
            <a:endParaRPr lang="en-IN" sz="1600" dirty="0" smtClean="0"/>
          </a:p>
          <a:p>
            <a:r>
              <a:rPr lang="en-IN" sz="1600" dirty="0" smtClean="0"/>
              <a:t>}  </a:t>
            </a:r>
          </a:p>
          <a:p>
            <a:r>
              <a:rPr lang="en-IN" sz="1600" dirty="0" smtClean="0"/>
              <a:t>if </a:t>
            </a:r>
            <a:r>
              <a:rPr lang="en-IN" sz="1600" dirty="0"/>
              <a:t>(car_1 &gt; Dist_1)  </a:t>
            </a:r>
            <a:r>
              <a:rPr lang="en-IN" sz="1600" dirty="0" err="1" smtClean="0"/>
              <a:t>lcd.print</a:t>
            </a:r>
            <a:r>
              <a:rPr lang="en-IN" sz="1600" dirty="0"/>
              <a:t>("NO ");  </a:t>
            </a:r>
            <a:endParaRPr lang="en-IN" sz="1600" dirty="0" smtClean="0"/>
          </a:p>
          <a:p>
            <a:r>
              <a:rPr lang="en-IN" sz="1600" dirty="0" err="1" smtClean="0"/>
              <a:t>lcd.print</a:t>
            </a:r>
            <a:r>
              <a:rPr lang="en-IN" sz="1600" dirty="0"/>
              <a:t>("CAR2:");  </a:t>
            </a:r>
            <a:endParaRPr lang="en-IN" sz="1600" dirty="0" smtClean="0"/>
          </a:p>
          <a:p>
            <a:r>
              <a:rPr lang="en-IN" sz="1600" dirty="0" smtClean="0"/>
              <a:t>if </a:t>
            </a:r>
            <a:r>
              <a:rPr lang="en-IN" sz="1600" dirty="0"/>
              <a:t>(car_2 &lt;= Dist_2)  </a:t>
            </a:r>
            <a:endParaRPr lang="en-IN" sz="1600" dirty="0" smtClean="0"/>
          </a:p>
          <a:p>
            <a:r>
              <a:rPr lang="en-IN" sz="1600" dirty="0" smtClean="0"/>
              <a:t>{</a:t>
            </a:r>
          </a:p>
          <a:p>
            <a:r>
              <a:rPr lang="en-IN" sz="1600" dirty="0" smtClean="0"/>
              <a:t>    </a:t>
            </a:r>
            <a:r>
              <a:rPr lang="en-IN" sz="1600" dirty="0" err="1"/>
              <a:t>lcd.print</a:t>
            </a:r>
            <a:r>
              <a:rPr lang="en-IN" sz="1600" dirty="0"/>
              <a:t>("OK ");  </a:t>
            </a:r>
            <a:endParaRPr lang="en-IN" sz="1600" dirty="0" smtClean="0"/>
          </a:p>
          <a:p>
            <a:r>
              <a:rPr lang="en-IN" sz="1600" dirty="0" smtClean="0"/>
              <a:t>}  </a:t>
            </a:r>
          </a:p>
          <a:p>
            <a:r>
              <a:rPr lang="en-IN" sz="1600" dirty="0" smtClean="0"/>
              <a:t>else  </a:t>
            </a:r>
          </a:p>
          <a:p>
            <a:r>
              <a:rPr lang="en-IN" sz="1600" dirty="0" smtClean="0"/>
              <a:t>{    </a:t>
            </a:r>
          </a:p>
          <a:p>
            <a:r>
              <a:rPr lang="en-IN" sz="1600" dirty="0" smtClean="0"/>
              <a:t>total </a:t>
            </a:r>
            <a:r>
              <a:rPr lang="en-IN" sz="1600" dirty="0"/>
              <a:t>+= 1;  </a:t>
            </a:r>
            <a:endParaRPr lang="en-IN" sz="1600" dirty="0" smtClean="0"/>
          </a:p>
          <a:p>
            <a:r>
              <a:rPr lang="en-IN" sz="1600" dirty="0" smtClean="0"/>
              <a:t>}</a:t>
            </a:r>
            <a:endParaRPr lang="en-IN" sz="1600" dirty="0"/>
          </a:p>
        </p:txBody>
      </p:sp>
    </p:spTree>
    <p:extLst>
      <p:ext uri="{BB962C8B-B14F-4D97-AF65-F5344CB8AC3E}">
        <p14:creationId xmlns:p14="http://schemas.microsoft.com/office/powerpoint/2010/main" val="104394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0654" y="0"/>
            <a:ext cx="6096000" cy="6986528"/>
          </a:xfrm>
          <a:prstGeom prst="rect">
            <a:avLst/>
          </a:prstGeom>
        </p:spPr>
        <p:txBody>
          <a:bodyPr>
            <a:spAutoFit/>
          </a:bodyPr>
          <a:lstStyle/>
          <a:p>
            <a:r>
              <a:rPr lang="en-IN" sz="1600" dirty="0" smtClean="0"/>
              <a:t>if </a:t>
            </a:r>
            <a:r>
              <a:rPr lang="en-IN" sz="1600" dirty="0"/>
              <a:t>(car_2 &gt; Dist_2)   </a:t>
            </a:r>
            <a:r>
              <a:rPr lang="en-IN" sz="1600" dirty="0" err="1"/>
              <a:t>lcd.print</a:t>
            </a:r>
            <a:r>
              <a:rPr lang="en-IN" sz="1600" dirty="0"/>
              <a:t>("NO ");  </a:t>
            </a:r>
            <a:endParaRPr lang="en-IN" sz="1600" dirty="0" smtClean="0"/>
          </a:p>
          <a:p>
            <a:r>
              <a:rPr lang="en-IN" sz="1600" dirty="0" err="1" smtClean="0"/>
              <a:t>lcd.setCursor</a:t>
            </a:r>
            <a:r>
              <a:rPr lang="en-IN" sz="1600" dirty="0" smtClean="0"/>
              <a:t>(0</a:t>
            </a:r>
            <a:r>
              <a:rPr lang="en-IN" sz="1600" dirty="0"/>
              <a:t>, 1);  </a:t>
            </a:r>
            <a:endParaRPr lang="en-IN" sz="1600" dirty="0" smtClean="0"/>
          </a:p>
          <a:p>
            <a:r>
              <a:rPr lang="en-IN" sz="1600" dirty="0" err="1" smtClean="0"/>
              <a:t>lcd.print</a:t>
            </a:r>
            <a:r>
              <a:rPr lang="en-IN" sz="1600" dirty="0"/>
              <a:t>("CAR3:");  </a:t>
            </a:r>
            <a:endParaRPr lang="en-IN" sz="1600" dirty="0" smtClean="0"/>
          </a:p>
          <a:p>
            <a:r>
              <a:rPr lang="en-IN" sz="1600" dirty="0" smtClean="0"/>
              <a:t>if </a:t>
            </a:r>
            <a:r>
              <a:rPr lang="en-IN" sz="1600" dirty="0"/>
              <a:t>(car_3 &lt;= Dist_3)  </a:t>
            </a:r>
            <a:endParaRPr lang="en-IN" sz="1600" dirty="0" smtClean="0"/>
          </a:p>
          <a:p>
            <a:r>
              <a:rPr lang="en-IN" sz="1600" dirty="0" smtClean="0"/>
              <a:t>{    </a:t>
            </a:r>
          </a:p>
          <a:p>
            <a:r>
              <a:rPr lang="en-IN" sz="1600" dirty="0" err="1" smtClean="0"/>
              <a:t>lcd.print</a:t>
            </a:r>
            <a:r>
              <a:rPr lang="en-IN" sz="1600" dirty="0"/>
              <a:t>("OK ");  </a:t>
            </a:r>
            <a:endParaRPr lang="en-IN" sz="1600" dirty="0" smtClean="0"/>
          </a:p>
          <a:p>
            <a:r>
              <a:rPr lang="en-IN" sz="1600" dirty="0" smtClean="0"/>
              <a:t>}  </a:t>
            </a:r>
          </a:p>
          <a:p>
            <a:r>
              <a:rPr lang="en-IN" sz="1600" dirty="0" smtClean="0"/>
              <a:t>else  </a:t>
            </a:r>
          </a:p>
          <a:p>
            <a:r>
              <a:rPr lang="en-IN" sz="1600" dirty="0" smtClean="0"/>
              <a:t>{    </a:t>
            </a:r>
          </a:p>
          <a:p>
            <a:r>
              <a:rPr lang="en-IN" sz="1600" dirty="0" smtClean="0"/>
              <a:t>total </a:t>
            </a:r>
            <a:r>
              <a:rPr lang="en-IN" sz="1600" dirty="0"/>
              <a:t>+= 1;  </a:t>
            </a:r>
            <a:endParaRPr lang="en-IN" sz="1600" dirty="0" smtClean="0"/>
          </a:p>
          <a:p>
            <a:r>
              <a:rPr lang="en-IN" sz="1600" dirty="0" smtClean="0"/>
              <a:t>}  </a:t>
            </a:r>
          </a:p>
          <a:p>
            <a:r>
              <a:rPr lang="en-IN" sz="1600" dirty="0" smtClean="0"/>
              <a:t>if </a:t>
            </a:r>
            <a:r>
              <a:rPr lang="en-IN" sz="1600" dirty="0"/>
              <a:t>(car_3 &gt; Dist_3)   </a:t>
            </a:r>
            <a:r>
              <a:rPr lang="en-IN" sz="1600" dirty="0" err="1"/>
              <a:t>lcd.print</a:t>
            </a:r>
            <a:r>
              <a:rPr lang="en-IN" sz="1600" dirty="0"/>
              <a:t>("NO ");  </a:t>
            </a:r>
            <a:endParaRPr lang="en-IN" sz="1600" dirty="0" smtClean="0"/>
          </a:p>
          <a:p>
            <a:r>
              <a:rPr lang="en-IN" sz="1600" dirty="0" err="1" smtClean="0"/>
              <a:t>lcd.print</a:t>
            </a:r>
            <a:r>
              <a:rPr lang="en-IN" sz="1600" dirty="0"/>
              <a:t>("FREE</a:t>
            </a:r>
            <a:r>
              <a:rPr lang="en-IN" sz="1600" dirty="0" smtClean="0"/>
              <a:t>:");</a:t>
            </a:r>
          </a:p>
          <a:p>
            <a:r>
              <a:rPr lang="en-IN" sz="1600" dirty="0" err="1" smtClean="0"/>
              <a:t>lcd.print</a:t>
            </a:r>
            <a:r>
              <a:rPr lang="en-IN" sz="1600" dirty="0" smtClean="0"/>
              <a:t>(total</a:t>
            </a:r>
            <a:r>
              <a:rPr lang="en-IN" sz="1600" dirty="0"/>
              <a:t>);  </a:t>
            </a:r>
            <a:endParaRPr lang="en-IN" sz="1600" dirty="0" smtClean="0"/>
          </a:p>
          <a:p>
            <a:r>
              <a:rPr lang="en-IN" sz="1600" dirty="0" smtClean="0"/>
              <a:t>if </a:t>
            </a:r>
            <a:r>
              <a:rPr lang="en-IN" sz="1600" dirty="0"/>
              <a:t>(</a:t>
            </a:r>
            <a:r>
              <a:rPr lang="en-IN" sz="1600" dirty="0" err="1"/>
              <a:t>timer_cnt</a:t>
            </a:r>
            <a:r>
              <a:rPr lang="en-IN" sz="1600" dirty="0"/>
              <a:t> &gt;= 50</a:t>
            </a:r>
            <a:r>
              <a:rPr lang="en-IN" sz="1600" dirty="0" smtClean="0"/>
              <a:t>)</a:t>
            </a:r>
          </a:p>
          <a:p>
            <a:r>
              <a:rPr lang="en-IN" sz="1600" dirty="0" smtClean="0"/>
              <a:t>{    </a:t>
            </a:r>
          </a:p>
          <a:p>
            <a:r>
              <a:rPr lang="en-IN" sz="1600" dirty="0" err="1" smtClean="0"/>
              <a:t>mySerial.print</a:t>
            </a:r>
            <a:r>
              <a:rPr lang="en-IN" sz="1600" dirty="0"/>
              <a:t>('*');    </a:t>
            </a:r>
            <a:endParaRPr lang="en-IN" sz="1600" dirty="0" smtClean="0"/>
          </a:p>
          <a:p>
            <a:r>
              <a:rPr lang="en-IN" sz="1600" dirty="0" err="1" smtClean="0"/>
              <a:t>mySerial.print</a:t>
            </a:r>
            <a:r>
              <a:rPr lang="en-IN" sz="1600" dirty="0" smtClean="0"/>
              <a:t>(total</a:t>
            </a:r>
            <a:r>
              <a:rPr lang="en-IN" sz="1600" dirty="0"/>
              <a:t>);    </a:t>
            </a:r>
            <a:endParaRPr lang="en-IN" sz="1600" dirty="0" smtClean="0"/>
          </a:p>
          <a:p>
            <a:r>
              <a:rPr lang="en-IN" sz="1600" dirty="0" err="1" smtClean="0"/>
              <a:t>mySerial</a:t>
            </a:r>
            <a:r>
              <a:rPr lang="en-IN" sz="1600" dirty="0" smtClean="0"/>
              <a:t>  </a:t>
            </a:r>
            <a:r>
              <a:rPr lang="en-IN" sz="1600" dirty="0"/>
              <a:t>.</a:t>
            </a:r>
            <a:r>
              <a:rPr lang="en-IN" sz="1600" dirty="0" err="1"/>
              <a:t>println</a:t>
            </a:r>
            <a:r>
              <a:rPr lang="en-IN" sz="1600" dirty="0"/>
              <a:t>('#');    </a:t>
            </a:r>
            <a:endParaRPr lang="en-IN" sz="1600" dirty="0" smtClean="0"/>
          </a:p>
          <a:p>
            <a:r>
              <a:rPr lang="en-IN" sz="1600" dirty="0" err="1" smtClean="0"/>
              <a:t>timer_cnt</a:t>
            </a:r>
            <a:r>
              <a:rPr lang="en-IN" sz="1600" dirty="0" smtClean="0"/>
              <a:t> </a:t>
            </a:r>
            <a:r>
              <a:rPr lang="en-IN" sz="1600" dirty="0"/>
              <a:t>= 0;  </a:t>
            </a:r>
            <a:endParaRPr lang="en-IN" sz="1600" dirty="0" smtClean="0"/>
          </a:p>
          <a:p>
            <a:r>
              <a:rPr lang="en-IN" sz="1600" dirty="0" smtClean="0"/>
              <a:t>}  </a:t>
            </a:r>
          </a:p>
          <a:p>
            <a:r>
              <a:rPr lang="en-IN" sz="1600" dirty="0" err="1" smtClean="0"/>
              <a:t>timer_cnt</a:t>
            </a:r>
            <a:r>
              <a:rPr lang="en-IN" sz="1600" dirty="0" smtClean="0"/>
              <a:t> </a:t>
            </a:r>
            <a:r>
              <a:rPr lang="en-IN" sz="1600" dirty="0"/>
              <a:t>+= 1; </a:t>
            </a:r>
            <a:endParaRPr lang="en-IN" sz="1600" dirty="0" smtClean="0"/>
          </a:p>
          <a:p>
            <a:r>
              <a:rPr lang="en-IN" sz="1600" dirty="0" smtClean="0"/>
              <a:t>delay(200);</a:t>
            </a:r>
          </a:p>
          <a:p>
            <a:r>
              <a:rPr lang="en-IN" sz="1600" dirty="0" smtClean="0"/>
              <a:t>}</a:t>
            </a:r>
          </a:p>
          <a:p>
            <a:r>
              <a:rPr lang="en-IN" sz="1600" dirty="0" smtClean="0"/>
              <a:t>float </a:t>
            </a:r>
            <a:r>
              <a:rPr lang="en-IN" sz="1600" dirty="0"/>
              <a:t>sensor_1(void</a:t>
            </a:r>
            <a:r>
              <a:rPr lang="en-IN" sz="1600" dirty="0" smtClean="0"/>
              <a:t>)</a:t>
            </a:r>
          </a:p>
          <a:p>
            <a:r>
              <a:rPr lang="en-IN" sz="1600" dirty="0" smtClean="0"/>
              <a:t>{  </a:t>
            </a:r>
          </a:p>
          <a:p>
            <a:r>
              <a:rPr lang="en-IN" sz="1600" dirty="0" err="1" smtClean="0"/>
              <a:t>digitalWrite</a:t>
            </a:r>
            <a:r>
              <a:rPr lang="en-IN" sz="1600" dirty="0" smtClean="0"/>
              <a:t>(trig_1</a:t>
            </a:r>
            <a:r>
              <a:rPr lang="en-IN" sz="1600" dirty="0"/>
              <a:t>, HIGH);  </a:t>
            </a:r>
          </a:p>
        </p:txBody>
      </p:sp>
    </p:spTree>
    <p:extLst>
      <p:ext uri="{BB962C8B-B14F-4D97-AF65-F5344CB8AC3E}">
        <p14:creationId xmlns:p14="http://schemas.microsoft.com/office/powerpoint/2010/main" val="490574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32</TotalTime>
  <Words>651</Words>
  <Application>Microsoft Office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Smart Parking System </vt:lpstr>
      <vt:lpstr>IoT Based Car Parking System Using Arduino</vt:lpstr>
      <vt:lpstr>What is an IoT Based Parking System?</vt:lpstr>
      <vt:lpstr>SMART PARKING Monitoring system </vt:lpstr>
      <vt:lpstr>Block diagram </vt:lpstr>
      <vt:lpstr>Program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jegadeesh0504@gmail.com</dc:creator>
  <cp:lastModifiedBy>MSI</cp:lastModifiedBy>
  <cp:revision>8</cp:revision>
  <dcterms:created xsi:type="dcterms:W3CDTF">2023-10-18T17:52:26Z</dcterms:created>
  <dcterms:modified xsi:type="dcterms:W3CDTF">2023-10-18T19:57:34Z</dcterms:modified>
</cp:coreProperties>
</file>