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70" r:id="rId6"/>
    <p:sldId id="267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1C52-B248-46FA-A570-07502A8C2F4C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ED96-9456-4A7B-9304-3789CC462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46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1C52-B248-46FA-A570-07502A8C2F4C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ED96-9456-4A7B-9304-3789CC462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21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1C52-B248-46FA-A570-07502A8C2F4C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ED96-9456-4A7B-9304-3789CC462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632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1C52-B248-46FA-A570-07502A8C2F4C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ED96-9456-4A7B-9304-3789CC462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602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1C52-B248-46FA-A570-07502A8C2F4C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ED96-9456-4A7B-9304-3789CC462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533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1C52-B248-46FA-A570-07502A8C2F4C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ED96-9456-4A7B-9304-3789CC462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69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1C52-B248-46FA-A570-07502A8C2F4C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ED96-9456-4A7B-9304-3789CC462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543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1C52-B248-46FA-A570-07502A8C2F4C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ED96-9456-4A7B-9304-3789CC462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838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1C52-B248-46FA-A570-07502A8C2F4C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ED96-9456-4A7B-9304-3789CC462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9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1C52-B248-46FA-A570-07502A8C2F4C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E28ED96-9456-4A7B-9304-3789CC462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84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1C52-B248-46FA-A570-07502A8C2F4C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ED96-9456-4A7B-9304-3789CC462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14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1C52-B248-46FA-A570-07502A8C2F4C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ED96-9456-4A7B-9304-3789CC462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52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1C52-B248-46FA-A570-07502A8C2F4C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ED96-9456-4A7B-9304-3789CC462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00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1C52-B248-46FA-A570-07502A8C2F4C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ED96-9456-4A7B-9304-3789CC462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14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1C52-B248-46FA-A570-07502A8C2F4C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ED96-9456-4A7B-9304-3789CC462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44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1C52-B248-46FA-A570-07502A8C2F4C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ED96-9456-4A7B-9304-3789CC462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15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1C52-B248-46FA-A570-07502A8C2F4C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ED96-9456-4A7B-9304-3789CC462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02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DE1C52-B248-46FA-A570-07502A8C2F4C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28ED96-9456-4A7B-9304-3789CC462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43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C465-25BE-559F-30F9-4BCF95570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9644" y="778932"/>
            <a:ext cx="8574622" cy="13885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latin typeface="Arial Black" panose="020B0A04020102020204" pitchFamily="34" charset="0"/>
              </a:rPr>
              <a:t>SMART PARKING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1300" dirty="0">
                <a:solidFill>
                  <a:srgbClr val="0070C0"/>
                </a:solidFill>
                <a:latin typeface="Arial Black" panose="020B0A04020102020204" pitchFamily="34" charset="0"/>
              </a:rPr>
              <a:t>USING IOT</a:t>
            </a:r>
            <a:br>
              <a:rPr lang="en-US" sz="1300" dirty="0">
                <a:latin typeface="Arial Black" panose="020B0A04020102020204" pitchFamily="34" charset="0"/>
              </a:rPr>
            </a:br>
            <a:br>
              <a:rPr lang="en-US" sz="1300" dirty="0">
                <a:latin typeface="Arial Black" panose="020B0A04020102020204" pitchFamily="34" charset="0"/>
              </a:rPr>
            </a:br>
            <a:r>
              <a:rPr lang="en-US" sz="1300" dirty="0">
                <a:latin typeface="Algerian" panose="04020705040A02060702" pitchFamily="82" charset="0"/>
              </a:rPr>
              <a:t>PHASE-4</a:t>
            </a:r>
            <a:endParaRPr lang="en-IN" sz="13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2C163-FBA0-3A26-6EB5-137E242D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7495" y="3996266"/>
            <a:ext cx="4075528" cy="249276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200" dirty="0">
                <a:latin typeface="Bodoni MT Black" panose="02070A03080606020203" pitchFamily="18" charset="0"/>
              </a:rPr>
              <a:t>TEAM MEMBERS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Bahnschrift Condensed" panose="020B0502040204020203" pitchFamily="34" charset="0"/>
              </a:rPr>
              <a:t>JEGADEESH.J </a:t>
            </a:r>
            <a:r>
              <a:rPr lang="en-US" b="1" dirty="0">
                <a:latin typeface="Bahnschrift Condensed" panose="020B0502040204020203" pitchFamily="34" charset="0"/>
              </a:rPr>
              <a:t>( </a:t>
            </a:r>
            <a:r>
              <a:rPr lang="en-US" b="1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LEADER </a:t>
            </a:r>
            <a:r>
              <a:rPr lang="en-US" dirty="0">
                <a:latin typeface="Arial Black" panose="020B0A04020102020204" pitchFamily="34" charset="0"/>
              </a:rPr>
              <a:t>)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>
                <a:latin typeface="Bahnschrift Condensed" panose="020B0502040204020203" pitchFamily="34" charset="0"/>
              </a:rPr>
              <a:t>LENIN.S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>
                <a:latin typeface="Bahnschrift Condensed" panose="020B0502040204020203" pitchFamily="34" charset="0"/>
              </a:rPr>
              <a:t>DHANUSH.P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>
                <a:latin typeface="Bahnschrift Condensed" panose="020B0502040204020203" pitchFamily="34" charset="0"/>
              </a:rPr>
              <a:t>AJAYPRANESH.K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>
                <a:latin typeface="Bahnschrift Condensed" panose="020B0502040204020203" pitchFamily="34" charset="0"/>
              </a:rPr>
              <a:t>GOVINDASWAMY.K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67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C850-29C4-8524-D534-691F6EDF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770022"/>
            <a:ext cx="9433594" cy="5970828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b="1" dirty="0"/>
              <a:t>The code example I provided aims to create a basic smart parking website with the following objectives</a:t>
            </a:r>
            <a:r>
              <a:rPr lang="en-US" sz="1800" dirty="0"/>
              <a:t>:  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1</a:t>
            </a:r>
            <a:r>
              <a:rPr lang="en-US" sz="1800" dirty="0">
                <a:solidFill>
                  <a:srgbClr val="0070C0"/>
                </a:solidFill>
                <a:latin typeface="Cooper Black" panose="0208090404030B020404" pitchFamily="18" charset="0"/>
              </a:rPr>
              <a:t>. Display Information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                                    The website's main objective is to display information about parking spaces in a user-friendly manner, allowing visitors to see which parking spaces are available and which are occupied.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2</a:t>
            </a:r>
            <a:r>
              <a:rPr lang="en-US" sz="1800" dirty="0">
                <a:latin typeface="Cooper Black" panose="0208090404030B020404" pitchFamily="18" charset="0"/>
              </a:rPr>
              <a:t>. </a:t>
            </a:r>
            <a:r>
              <a:rPr lang="en-US" sz="1800" dirty="0">
                <a:solidFill>
                  <a:srgbClr val="0070C0"/>
                </a:solidFill>
                <a:latin typeface="Cooper Black" panose="0208090404030B020404" pitchFamily="18" charset="0"/>
              </a:rPr>
              <a:t>Dynamic Visualization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                                     It dynamically generates parking spaces based on data and visualizes their status using colors 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3. </a:t>
            </a:r>
            <a:r>
              <a:rPr lang="en-US" sz="1800" dirty="0">
                <a:solidFill>
                  <a:srgbClr val="0070C0"/>
                </a:solidFill>
                <a:latin typeface="Cooper Black" panose="0208090404030B020404" pitchFamily="18" charset="0"/>
              </a:rPr>
              <a:t>User Interaction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                                      It allows users to interact with the parking spaces by clicking on them to toggle their status 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4. </a:t>
            </a:r>
            <a:r>
              <a:rPr lang="en-US" sz="1800" dirty="0">
                <a:solidFill>
                  <a:srgbClr val="0070C0"/>
                </a:solidFill>
                <a:latin typeface="Cooper Black" panose="0208090404030B020404" pitchFamily="18" charset="0"/>
              </a:rPr>
              <a:t>Simplicity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                                      The code example is kept simple for educational purposes, but in a real-world application, the simplicity would be extended to include user authentication, real-time data updates, and integration with a backend server and a database.</a:t>
            </a:r>
            <a:br>
              <a:rPr lang="en-US" sz="18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78475-E21C-6F8D-3032-5DE38D3F7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6531" y="117150"/>
            <a:ext cx="8930748" cy="75714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Cooper Black" panose="0208090404030B020404" pitchFamily="18" charset="0"/>
              </a:rPr>
              <a:t>SMART PARKING WEBSITE</a:t>
            </a:r>
            <a:endParaRPr lang="en-IN" sz="3600" dirty="0"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42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10EA-6595-5CF8-97FC-5D65BD8A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108284"/>
            <a:ext cx="10018713" cy="902368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latin typeface="Cooper Black" panose="0208090404030B020404" pitchFamily="18" charset="0"/>
              </a:rPr>
              <a:t>CODES :-</a:t>
            </a:r>
            <a:endParaRPr lang="en-IN" u="sng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1952-DFAE-ACC1-4985-247CDFE9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153" y="890337"/>
            <a:ext cx="10018713" cy="53620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900" dirty="0">
                <a:latin typeface="+mj-lt"/>
              </a:rPr>
              <a:t>1</a:t>
            </a:r>
            <a:r>
              <a:rPr lang="en-IN" sz="2900" dirty="0">
                <a:latin typeface="Cooper Black" panose="0208090404030B020404" pitchFamily="18" charset="0"/>
              </a:rPr>
              <a:t>.HTML (</a:t>
            </a:r>
            <a:r>
              <a:rPr lang="en-IN" sz="2900" b="1" dirty="0">
                <a:solidFill>
                  <a:srgbClr val="0070C0"/>
                </a:solidFill>
              </a:rPr>
              <a:t>index.html</a:t>
            </a:r>
            <a:r>
              <a:rPr lang="en-IN" sz="2900" dirty="0">
                <a:latin typeface="Cooper Black" panose="0208090404030B020404" pitchFamily="18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&lt;html&gt;&lt;head&gt;  </a:t>
            </a:r>
          </a:p>
          <a:p>
            <a:pPr marL="0" indent="0">
              <a:buNone/>
            </a:pPr>
            <a:r>
              <a:rPr lang="en-IN" dirty="0"/>
              <a:t>	  &lt;title&gt;Smart Parking System&lt;/title&gt;  </a:t>
            </a:r>
          </a:p>
          <a:p>
            <a:pPr marL="0" indent="0">
              <a:buNone/>
            </a:pPr>
            <a:r>
              <a:rPr lang="en-IN" dirty="0"/>
              <a:t>	 &lt;link </a:t>
            </a:r>
            <a:r>
              <a:rPr lang="en-IN" dirty="0" err="1"/>
              <a:t>rel</a:t>
            </a:r>
            <a:r>
              <a:rPr lang="en-IN" dirty="0"/>
              <a:t>="stylesheet" type="text/</a:t>
            </a:r>
            <a:r>
              <a:rPr lang="en-IN" dirty="0" err="1"/>
              <a:t>css</a:t>
            </a:r>
            <a:r>
              <a:rPr lang="en-IN" dirty="0"/>
              <a:t>" </a:t>
            </a:r>
            <a:r>
              <a:rPr lang="en-IN" dirty="0" err="1"/>
              <a:t>href</a:t>
            </a:r>
            <a:r>
              <a:rPr lang="en-IN" dirty="0"/>
              <a:t>="style.css"&gt;</a:t>
            </a:r>
          </a:p>
          <a:p>
            <a:pPr marL="0" indent="0">
              <a:buNone/>
            </a:pPr>
            <a:r>
              <a:rPr lang="en-IN" dirty="0"/>
              <a:t>&lt;/head&gt;</a:t>
            </a:r>
          </a:p>
          <a:p>
            <a:pPr marL="0" indent="0">
              <a:buNone/>
            </a:pPr>
            <a:r>
              <a:rPr lang="en-IN" dirty="0"/>
              <a:t>&lt;body&gt;    </a:t>
            </a:r>
          </a:p>
          <a:p>
            <a:pPr marL="0" indent="0">
              <a:buNone/>
            </a:pPr>
            <a:r>
              <a:rPr lang="en-IN" dirty="0"/>
              <a:t>	&lt;header&gt;        </a:t>
            </a:r>
          </a:p>
          <a:p>
            <a:pPr marL="0" indent="0">
              <a:buNone/>
            </a:pPr>
            <a:r>
              <a:rPr lang="en-IN" dirty="0"/>
              <a:t>		&lt;h1&gt;Smart Parking System&lt;/h1&gt;    </a:t>
            </a:r>
          </a:p>
          <a:p>
            <a:pPr marL="0" indent="0">
              <a:buNone/>
            </a:pPr>
            <a:r>
              <a:rPr lang="en-IN" dirty="0"/>
              <a:t>	&lt;/header&gt;    </a:t>
            </a:r>
          </a:p>
          <a:p>
            <a:pPr marL="0" indent="0">
              <a:buNone/>
            </a:pPr>
            <a:r>
              <a:rPr lang="en-IN" dirty="0"/>
              <a:t>	&lt;div id="parking-lot"&gt;       </a:t>
            </a:r>
          </a:p>
          <a:p>
            <a:pPr marL="0" indent="0">
              <a:buNone/>
            </a:pPr>
            <a:r>
              <a:rPr lang="en-IN" dirty="0"/>
              <a:t> &lt;!-- Parking spaces dynamically generated here --&gt;    </a:t>
            </a:r>
          </a:p>
          <a:p>
            <a:pPr marL="0" indent="0">
              <a:buNone/>
            </a:pPr>
            <a:r>
              <a:rPr lang="en-IN" dirty="0"/>
              <a:t>	&lt;/div&gt;    </a:t>
            </a:r>
          </a:p>
          <a:p>
            <a:pPr marL="0" indent="0">
              <a:buNone/>
            </a:pPr>
            <a:r>
              <a:rPr lang="en-IN" dirty="0"/>
              <a:t>	&lt;script </a:t>
            </a:r>
            <a:r>
              <a:rPr lang="en-IN" dirty="0" err="1"/>
              <a:t>src</a:t>
            </a:r>
            <a:r>
              <a:rPr lang="en-IN" dirty="0"/>
              <a:t>="script.js"&gt;&lt;/script&gt;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170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8A16-BD39-C7A3-2987-36B31531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8" y="-32084"/>
            <a:ext cx="10018713" cy="485274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2.</a:t>
            </a:r>
            <a:r>
              <a:rPr lang="en-US" sz="1800" dirty="0">
                <a:latin typeface="Cooper Black" panose="0208090404030B020404" pitchFamily="18" charset="0"/>
              </a:rPr>
              <a:t>CSS 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style.css</a:t>
            </a:r>
            <a:r>
              <a:rPr lang="en-US" sz="1800" dirty="0"/>
              <a:t>)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B954-3EDB-8EEA-6AA9-2EC48B59A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231" y="673768"/>
            <a:ext cx="9882769" cy="57270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Body</a:t>
            </a:r>
          </a:p>
          <a:p>
            <a:pPr marL="0" indent="0">
              <a:buNone/>
            </a:pPr>
            <a:r>
              <a:rPr lang="en-IN" dirty="0"/>
              <a:t> {   </a:t>
            </a:r>
          </a:p>
          <a:p>
            <a:pPr marL="0" indent="0">
              <a:buNone/>
            </a:pPr>
            <a:r>
              <a:rPr lang="en-IN" dirty="0"/>
              <a:t>	 font-family: Arial, sans-serif;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Header</a:t>
            </a:r>
          </a:p>
          <a:p>
            <a:pPr marL="0" indent="0">
              <a:buNone/>
            </a:pPr>
            <a:r>
              <a:rPr lang="en-IN" dirty="0"/>
              <a:t> {    </a:t>
            </a:r>
          </a:p>
          <a:p>
            <a:pPr marL="0" indent="0">
              <a:buNone/>
            </a:pPr>
            <a:r>
              <a:rPr lang="en-IN" dirty="0"/>
              <a:t>	background-</a:t>
            </a:r>
            <a:r>
              <a:rPr lang="en-IN" dirty="0" err="1"/>
              <a:t>color</a:t>
            </a:r>
            <a:r>
              <a:rPr lang="en-IN" dirty="0"/>
              <a:t>: #333;  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color</a:t>
            </a:r>
            <a:r>
              <a:rPr lang="en-IN" dirty="0"/>
              <a:t>: #fff;    </a:t>
            </a:r>
          </a:p>
          <a:p>
            <a:pPr marL="0" indent="0">
              <a:buNone/>
            </a:pPr>
            <a:r>
              <a:rPr lang="en-IN" dirty="0"/>
              <a:t>	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	padding: 10px;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#parking-lot</a:t>
            </a:r>
          </a:p>
          <a:p>
            <a:pPr marL="0" indent="0">
              <a:buNone/>
            </a:pPr>
            <a:r>
              <a:rPr lang="en-IN" dirty="0"/>
              <a:t> {    </a:t>
            </a:r>
          </a:p>
          <a:p>
            <a:pPr marL="0" indent="0">
              <a:buNone/>
            </a:pPr>
            <a:r>
              <a:rPr lang="en-IN" dirty="0"/>
              <a:t>	display: flex;    </a:t>
            </a:r>
          </a:p>
          <a:p>
            <a:pPr marL="0" indent="0">
              <a:buNone/>
            </a:pPr>
            <a:r>
              <a:rPr lang="en-IN" dirty="0"/>
              <a:t>	flex-wrap: wrap;    </a:t>
            </a:r>
          </a:p>
          <a:p>
            <a:pPr marL="0" indent="0">
              <a:buNone/>
            </a:pPr>
            <a:r>
              <a:rPr lang="en-IN" dirty="0"/>
              <a:t>	justify-content: </a:t>
            </a:r>
            <a:r>
              <a:rPr lang="en-IN" dirty="0" err="1"/>
              <a:t>center</a:t>
            </a:r>
            <a:r>
              <a:rPr lang="en-IN" dirty="0"/>
              <a:t>;    </a:t>
            </a:r>
          </a:p>
          <a:p>
            <a:pPr marL="0" indent="0">
              <a:buNone/>
            </a:pPr>
            <a:r>
              <a:rPr lang="en-IN" dirty="0"/>
              <a:t>	margin: 20px;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200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2BC5E-2333-258D-112D-D28FEF1F1013}"/>
              </a:ext>
            </a:extLst>
          </p:cNvPr>
          <p:cNvSpPr txBox="1"/>
          <p:nvPr/>
        </p:nvSpPr>
        <p:spPr>
          <a:xfrm>
            <a:off x="2719137" y="200578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/>
              <a:t>.space</a:t>
            </a:r>
          </a:p>
          <a:p>
            <a:pPr marL="0" indent="0">
              <a:buNone/>
            </a:pPr>
            <a:r>
              <a:rPr lang="en-IN" dirty="0"/>
              <a:t> {    </a:t>
            </a:r>
          </a:p>
          <a:p>
            <a:pPr marL="0" indent="0">
              <a:buNone/>
            </a:pPr>
            <a:r>
              <a:rPr lang="en-IN" dirty="0"/>
              <a:t>	width: 100px;    </a:t>
            </a:r>
          </a:p>
          <a:p>
            <a:pPr marL="0" indent="0">
              <a:buNone/>
            </a:pPr>
            <a:r>
              <a:rPr lang="en-IN" dirty="0"/>
              <a:t>	height: 100px;    </a:t>
            </a:r>
          </a:p>
          <a:p>
            <a:pPr marL="0" indent="0">
              <a:buNone/>
            </a:pPr>
            <a:r>
              <a:rPr lang="en-IN" dirty="0"/>
              <a:t>	margin: 10px;    </a:t>
            </a:r>
          </a:p>
          <a:p>
            <a:pPr marL="0" indent="0">
              <a:buNone/>
            </a:pPr>
            <a:r>
              <a:rPr lang="en-IN" dirty="0"/>
              <a:t>	text-align: </a:t>
            </a:r>
            <a:r>
              <a:rPr lang="en-IN" dirty="0" err="1"/>
              <a:t>center</a:t>
            </a:r>
            <a:r>
              <a:rPr lang="en-IN" dirty="0"/>
              <a:t>;    </a:t>
            </a:r>
          </a:p>
          <a:p>
            <a:pPr marL="0" indent="0">
              <a:buNone/>
            </a:pPr>
            <a:r>
              <a:rPr lang="en-IN" dirty="0"/>
              <a:t>	background-</a:t>
            </a:r>
            <a:r>
              <a:rPr lang="en-IN" dirty="0" err="1"/>
              <a:t>color</a:t>
            </a:r>
            <a:r>
              <a:rPr lang="en-IN" dirty="0"/>
              <a:t>: green;  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color</a:t>
            </a:r>
            <a:r>
              <a:rPr lang="en-IN" dirty="0"/>
              <a:t>: #fff;    </a:t>
            </a:r>
          </a:p>
          <a:p>
            <a:pPr marL="0" indent="0">
              <a:buNone/>
            </a:pPr>
            <a:r>
              <a:rPr lang="en-IN" dirty="0"/>
              <a:t>	font-weight: bold;    </a:t>
            </a:r>
          </a:p>
          <a:p>
            <a:pPr marL="0" indent="0">
              <a:buNone/>
            </a:pPr>
            <a:r>
              <a:rPr lang="en-IN" dirty="0"/>
              <a:t>	border: 2px solid #333;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.</a:t>
            </a:r>
            <a:r>
              <a:rPr lang="en-IN" dirty="0" err="1"/>
              <a:t>space.occupied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{    </a:t>
            </a:r>
          </a:p>
          <a:p>
            <a:pPr marL="0" indent="0">
              <a:buNone/>
            </a:pPr>
            <a:r>
              <a:rPr lang="en-IN" dirty="0"/>
              <a:t>	background-</a:t>
            </a:r>
            <a:r>
              <a:rPr lang="en-IN" dirty="0" err="1"/>
              <a:t>color</a:t>
            </a:r>
            <a:r>
              <a:rPr lang="en-IN" dirty="0"/>
              <a:t>: red;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.</a:t>
            </a:r>
            <a:r>
              <a:rPr lang="en-IN" dirty="0" err="1"/>
              <a:t>space:hover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{  </a:t>
            </a:r>
          </a:p>
          <a:p>
            <a:pPr marL="0" indent="0">
              <a:buNone/>
            </a:pPr>
            <a:r>
              <a:rPr lang="en-IN" dirty="0"/>
              <a:t>	  background-</a:t>
            </a:r>
            <a:r>
              <a:rPr lang="en-IN" dirty="0" err="1"/>
              <a:t>color</a:t>
            </a:r>
            <a:r>
              <a:rPr lang="en-IN" dirty="0"/>
              <a:t>: yellow;   </a:t>
            </a:r>
          </a:p>
          <a:p>
            <a:pPr marL="0" indent="0">
              <a:buNone/>
            </a:pPr>
            <a:r>
              <a:rPr lang="en-IN" dirty="0"/>
              <a:t>	 cursor: pointer;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85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ED07-5ECF-01EE-8E42-65048938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437147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3. </a:t>
            </a:r>
            <a:r>
              <a:rPr lang="en-US" sz="1800" dirty="0">
                <a:latin typeface="Cooper Black" panose="0208090404030B020404" pitchFamily="18" charset="0"/>
              </a:rPr>
              <a:t>JAVA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script.js</a:t>
            </a:r>
            <a:r>
              <a:rPr lang="en-US" sz="1800" dirty="0"/>
              <a:t>)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F1F5-FB0F-8A68-71A0-03161AAEC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509336"/>
            <a:ext cx="10018713" cy="62764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parkingLot</a:t>
            </a:r>
            <a:r>
              <a:rPr lang="en-IN" dirty="0"/>
              <a:t> =</a:t>
            </a:r>
            <a:r>
              <a:rPr lang="en-IN" dirty="0" err="1"/>
              <a:t>document.getElementById</a:t>
            </a:r>
            <a:r>
              <a:rPr lang="en-IN" dirty="0"/>
              <a:t>("parking-lot");</a:t>
            </a:r>
          </a:p>
          <a:p>
            <a:pPr marL="0" indent="0">
              <a:buNone/>
            </a:pPr>
            <a:r>
              <a:rPr lang="en-IN" dirty="0"/>
              <a:t>// Simulated parking lot data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parkingData</a:t>
            </a:r>
            <a:r>
              <a:rPr lang="en-IN" dirty="0"/>
              <a:t> = [    </a:t>
            </a:r>
          </a:p>
          <a:p>
            <a:pPr marL="0" indent="0">
              <a:buNone/>
            </a:pPr>
            <a:r>
              <a:rPr lang="en-IN" dirty="0"/>
              <a:t>	{ id: 1, status: "available" },    </a:t>
            </a:r>
          </a:p>
          <a:p>
            <a:pPr marL="0" indent="0">
              <a:buNone/>
            </a:pPr>
            <a:r>
              <a:rPr lang="en-IN" dirty="0"/>
              <a:t>	{ id: 2, status: "occupied" },    </a:t>
            </a:r>
          </a:p>
          <a:p>
            <a:pPr marL="0" indent="0">
              <a:buNone/>
            </a:pPr>
            <a:r>
              <a:rPr lang="en-IN" dirty="0"/>
              <a:t>	{ id: 3, status: "available" },   </a:t>
            </a:r>
          </a:p>
          <a:p>
            <a:pPr marL="0" indent="0">
              <a:buNone/>
            </a:pPr>
            <a:r>
              <a:rPr lang="en-IN" dirty="0"/>
              <a:t> // Add more parking spaces here</a:t>
            </a:r>
          </a:p>
          <a:p>
            <a:pPr marL="0" indent="0">
              <a:buNone/>
            </a:pP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// Generate parking spaces </a:t>
            </a:r>
            <a:r>
              <a:rPr lang="en-IN" dirty="0" err="1"/>
              <a:t>dynamicallyparkingData.forEach</a:t>
            </a:r>
            <a:r>
              <a:rPr lang="en-IN" dirty="0"/>
              <a:t>((space) =&gt;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spaceElement</a:t>
            </a:r>
            <a:r>
              <a:rPr lang="en-IN" dirty="0"/>
              <a:t> = </a:t>
            </a:r>
            <a:r>
              <a:rPr lang="en-IN" dirty="0" err="1"/>
              <a:t>document.createElement</a:t>
            </a:r>
            <a:r>
              <a:rPr lang="en-IN" dirty="0"/>
              <a:t>("div");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spaceElement.classList.add</a:t>
            </a:r>
            <a:r>
              <a:rPr lang="en-IN" dirty="0"/>
              <a:t>("space", </a:t>
            </a:r>
            <a:r>
              <a:rPr lang="en-IN" dirty="0" err="1"/>
              <a:t>space.status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/>
              <a:t>   	</a:t>
            </a:r>
            <a:r>
              <a:rPr lang="en-IN" dirty="0" err="1"/>
              <a:t>spaceElement.innerText</a:t>
            </a:r>
            <a:r>
              <a:rPr lang="en-IN" dirty="0"/>
              <a:t> = </a:t>
            </a:r>
            <a:r>
              <a:rPr lang="en-IN" dirty="0" err="1"/>
              <a:t>space.status</a:t>
            </a:r>
            <a:r>
              <a:rPr lang="en-IN" dirty="0"/>
              <a:t> === "available" ? "Available" : "Occupied";  </a:t>
            </a:r>
          </a:p>
          <a:p>
            <a:pPr marL="0" indent="0">
              <a:buNone/>
            </a:pPr>
            <a:r>
              <a:rPr lang="en-IN" dirty="0"/>
              <a:t>  // Add click event to toggle space status    </a:t>
            </a:r>
            <a:r>
              <a:rPr lang="en-IN" dirty="0" err="1"/>
              <a:t>spaceElement.addEventListener</a:t>
            </a:r>
            <a:r>
              <a:rPr lang="en-IN" dirty="0"/>
              <a:t>("click", () =&gt; </a:t>
            </a:r>
          </a:p>
          <a:p>
            <a:pPr marL="0" indent="0">
              <a:buNone/>
            </a:pPr>
            <a:r>
              <a:rPr lang="en-IN" dirty="0"/>
              <a:t>{      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space.status</a:t>
            </a:r>
            <a:r>
              <a:rPr lang="en-IN" dirty="0"/>
              <a:t> = </a:t>
            </a:r>
            <a:r>
              <a:rPr lang="en-IN" dirty="0" err="1"/>
              <a:t>space.status</a:t>
            </a:r>
            <a:r>
              <a:rPr lang="en-IN" dirty="0"/>
              <a:t> === "available" ? "occupied" : "available"; 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spaceElement.classList.toggle</a:t>
            </a:r>
            <a:r>
              <a:rPr lang="en-IN" dirty="0"/>
              <a:t>("occupied");      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spaceElement.innerText</a:t>
            </a:r>
            <a:r>
              <a:rPr lang="en-IN" dirty="0"/>
              <a:t> = </a:t>
            </a:r>
            <a:r>
              <a:rPr lang="en-IN" dirty="0" err="1"/>
              <a:t>space.status</a:t>
            </a:r>
            <a:r>
              <a:rPr lang="en-IN" dirty="0"/>
              <a:t> === "available" ? "Available" : "Occupied";   </a:t>
            </a:r>
          </a:p>
          <a:p>
            <a:pPr marL="0" indent="0">
              <a:buNone/>
            </a:pPr>
            <a:r>
              <a:rPr lang="en-IN" dirty="0"/>
              <a:t>});    	</a:t>
            </a:r>
            <a:r>
              <a:rPr lang="en-IN" dirty="0" err="1"/>
              <a:t>parkingLot.appendChild</a:t>
            </a:r>
            <a:r>
              <a:rPr lang="en-IN" dirty="0"/>
              <a:t>(</a:t>
            </a:r>
            <a:r>
              <a:rPr lang="en-IN" dirty="0" err="1"/>
              <a:t>spaceElement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4831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1C67-6D41-D7BF-F8C3-0245E2B7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79168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____THE END____</a:t>
            </a: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r>
              <a:rPr lang="en-US" sz="3200" dirty="0">
                <a:solidFill>
                  <a:srgbClr val="0070C0"/>
                </a:solidFill>
                <a:latin typeface="Cooper Black" panose="0208090404030B020404" pitchFamily="18" charset="0"/>
              </a:rPr>
              <a:t>THANKING YOU</a:t>
            </a:r>
            <a:endParaRPr lang="en-IN" sz="3200" dirty="0"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08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79</TotalTime>
  <Words>667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Algerian</vt:lpstr>
      <vt:lpstr>Arial</vt:lpstr>
      <vt:lpstr>Arial Black</vt:lpstr>
      <vt:lpstr>Bahnschrift Condensed</vt:lpstr>
      <vt:lpstr>Bodoni MT Black</vt:lpstr>
      <vt:lpstr>Browallia New</vt:lpstr>
      <vt:lpstr>Cooper Black</vt:lpstr>
      <vt:lpstr>Corbel</vt:lpstr>
      <vt:lpstr>Wingdings</vt:lpstr>
      <vt:lpstr>Parallax</vt:lpstr>
      <vt:lpstr>SMART PARKING USING IOT  PHASE-4</vt:lpstr>
      <vt:lpstr>The code example I provided aims to create a basic smart parking website with the following objectives:     1. Display Information:                                      The website's main objective is to display information about parking spaces in a user-friendly manner, allowing visitors to see which parking spaces are available and which are occupied.   2. Dynamic Visualization:                                      It dynamically generates parking spaces based on data and visualizes their status using colors    3. User Interaction:                                        It allows users to interact with the parking spaces by clicking on them to toggle their status    4. Simplicity:                                        The code example is kept simple for educational purposes, but in a real-world application, the simplicity would be extended to include user authentication, real-time data updates, and integration with a backend server and a database.    </vt:lpstr>
      <vt:lpstr>CODES :-</vt:lpstr>
      <vt:lpstr>2.CSS (style.css)</vt:lpstr>
      <vt:lpstr>PowerPoint Presentation</vt:lpstr>
      <vt:lpstr>3. JAVA(script.js)</vt:lpstr>
      <vt:lpstr>____THE END____    THANKING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 USING IOT  PHASE-4</dc:title>
  <dc:creator>Jegadeesh J</dc:creator>
  <cp:lastModifiedBy>Jegadeesh J</cp:lastModifiedBy>
  <cp:revision>1</cp:revision>
  <dcterms:created xsi:type="dcterms:W3CDTF">2023-10-31T06:02:14Z</dcterms:created>
  <dcterms:modified xsi:type="dcterms:W3CDTF">2023-10-31T07:21:25Z</dcterms:modified>
</cp:coreProperties>
</file>