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58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95543-14F4-42F6-960C-15F65F098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557419-8B6B-4F2F-9FE9-ED3A7084A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F9EEA-1CAB-4385-A1E0-42950687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D1944-2095-42BE-9070-A4C4805B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9F589-D748-48C8-B913-89DC7D0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1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63FB3-82D7-4631-9341-2DD43973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DFAA48-D003-42EC-A4FC-9DF7FFC2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9860F-8324-4EB6-979F-8B29BF03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6D67A-F79B-4AB0-8836-A658E367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81B452-70B2-4F38-B96E-C14D336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0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FEC844-6387-4FD5-A891-FA9BDE17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E6E470-6575-4642-950C-8AE04B9F7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54788-789D-4EF0-A938-B4893652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CB390-7014-4F02-AD60-BA10DFF2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12D94-0C46-447E-8197-C7FF8E97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38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7F16A-FA05-4BE2-8AF0-2308B0EF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2BADB-8FEF-4AAB-B6EA-86500803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07513-C7CD-454C-A60C-80047B7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F98F-1D1C-4D30-9DAC-5BE38E3E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65639-ACB1-4568-BDAB-09122A1E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70926-FE80-4B02-B168-55F13B1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62DB8B-BC8B-492E-BFD0-43C1247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034E4-559E-45C5-9258-F1BF81A4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5ABDF-ED23-4503-858F-D7CF1588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6900-04C4-423D-A05C-526D1E86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66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CA99C-19EC-4124-B203-5B405AB1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78380-507F-428A-8768-15D3885D2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E1664-2D69-4B78-9C08-96C1131B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879AE-16D6-4B7A-85AF-C84797E3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F286F-EDC5-493B-ABF7-DBFF4FB5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6716D-15B9-4882-A315-C016CB92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3516A-9F10-47FD-8E94-087BB81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54CCC9-7D85-4669-B270-30FABCC2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C065E-4B65-4D28-94B5-B014DB33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13B08E-D6EC-4813-9602-6C9FC4734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06D69A-5EB8-4DED-957B-1B3D278C9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D26299-9387-4B5E-AFAE-E4137A5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33CA4B-E3C9-47F7-998B-5042DE70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EA3730-3454-48AF-92D1-2ACF8E9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52480-0C61-42E8-9F01-EF157ACD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94E036-4AAC-4AB3-B685-ECDD6DA3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F0CFA7-3BFE-4B5D-90CC-EB34A110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0C1C3E-8D09-475D-A936-F23C5E34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C79CBE-1700-48AC-A49B-FBE0AA5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766925-9321-4157-8F48-9DF0B44C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50DFD-C98B-4734-A065-4A557E53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138CB-AF9A-4244-8687-888B8AE7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D85B3-1B83-4108-97A0-2324D47B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5E0E4-70AC-4798-9B31-37719E55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78B670-79A0-433D-89C4-EB669442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F456F-CBDB-4B85-A95F-D3CA8FD1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F11EF-8CB9-425B-93ED-69E5DB97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F9EFD-163F-4BBE-B417-5F268892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AFA16E-FDEC-444B-AE55-E6914A78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A9F334-D308-4C24-814A-F168F7DE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63C5D4-1E6C-447A-ABA9-C4D4F7A0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36D3CF-77B8-46B5-8B73-8DA31312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420049-943F-4539-8951-D3364043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25743-ED84-4324-8C12-9A8ECD95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20E90-6642-4E2B-9268-AF9AF1DA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AB696-5190-4488-B28A-106D70922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8AB9-F073-432B-B466-00E77A43D2BE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5AA03D-312B-4329-B097-C6E9CDAFC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AA5CB-77E9-4518-8A1B-5399C5B4F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977F-E51B-4849-A184-26B2895AC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7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d5aa787e43d63129cf31525ebd08bcc1/" TargetMode="External"/><Relationship Id="rId2" Type="http://schemas.openxmlformats.org/officeDocument/2006/relationships/hyperlink" Target="https://clickhouse.com/docs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tube.ru/video/b983fccccae44c4283dc58f81bbae2e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khouse.com/docs/ru/engines/table-engines/mergetree-family/mergetree#primary-keys-and-indexes-in-queries" TargetMode="External"/><Relationship Id="rId2" Type="http://schemas.openxmlformats.org/officeDocument/2006/relationships/hyperlink" Target="https://clickhouse.com/docs/en/guides/developer/transactio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BFE1D-1FC0-45FE-8BC4-5A52FA22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7705D7-A7CD-4DA3-B07F-23602C1EC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9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9C25-247F-4F73-A0AA-7E7AC165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ED11E-13C7-4BB9-91A4-F62BFE34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ClickHouse</a:t>
            </a:r>
            <a:r>
              <a:rPr lang="ru-RU" dirty="0"/>
              <a:t> — </a:t>
            </a:r>
            <a:r>
              <a:rPr lang="ru-RU" dirty="0" err="1"/>
              <a:t>столбцовая</a:t>
            </a:r>
            <a:r>
              <a:rPr lang="ru-RU" dirty="0"/>
              <a:t> система управления базами данных (СУБД) для онлайн-обработки аналитических запросов (OLAP)</a:t>
            </a:r>
          </a:p>
          <a:p>
            <a:r>
              <a:rPr lang="ru-RU" dirty="0"/>
              <a:t>Изначально разработана в компании </a:t>
            </a:r>
            <a:r>
              <a:rPr lang="en-US" dirty="0"/>
              <a:t>Yandex</a:t>
            </a:r>
          </a:p>
          <a:p>
            <a:r>
              <a:rPr lang="ru-RU" dirty="0"/>
              <a:t>Сейчас разрабатывается отдельной компанией</a:t>
            </a:r>
          </a:p>
          <a:p>
            <a:r>
              <a:rPr lang="en-US" dirty="0"/>
              <a:t>Open-source</a:t>
            </a:r>
          </a:p>
          <a:p>
            <a:r>
              <a:rPr lang="ru-RU" dirty="0"/>
              <a:t>Но не в реестре отечественного ПО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42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763BB3-E428-40A1-93A5-DB9C0A68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3941EC-C434-4113-BB3A-1ED38EB7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ru-RU" dirty="0"/>
              <a:t>Построчное хранение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D2162EC-9D56-43A6-96F3-CEA4F39E4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1251"/>
            <a:ext cx="5157787" cy="2981212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9269653-DE63-492D-94F9-AE10A6F2F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ru-RU" dirty="0"/>
              <a:t>Колоночное хранение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EE50D75B-76E3-41B2-A12F-D1A77BA534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86049"/>
            <a:ext cx="5183188" cy="2981211"/>
          </a:xfrm>
        </p:spPr>
      </p:pic>
    </p:spTree>
    <p:extLst>
      <p:ext uri="{BB962C8B-B14F-4D97-AF65-F5344CB8AC3E}">
        <p14:creationId xmlns:p14="http://schemas.microsoft.com/office/powerpoint/2010/main" val="158225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14D64-8FC0-417B-BFBD-CCBE3FA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35EBD-6834-4F7D-AB8B-40DB1513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данных по столбцам</a:t>
            </a:r>
          </a:p>
          <a:p>
            <a:pPr lvl="1"/>
            <a:r>
              <a:rPr lang="ru-RU" dirty="0"/>
              <a:t>Хорошее сжатие данных</a:t>
            </a:r>
          </a:p>
          <a:p>
            <a:pPr lvl="1"/>
            <a:r>
              <a:rPr lang="ru-RU" dirty="0"/>
              <a:t>Уменьшение ввода-вывода</a:t>
            </a:r>
          </a:p>
          <a:p>
            <a:pPr lvl="1"/>
            <a:r>
              <a:rPr lang="ru-RU" dirty="0"/>
              <a:t>Векторные вычисления</a:t>
            </a:r>
          </a:p>
          <a:p>
            <a:r>
              <a:rPr lang="ru-RU" dirty="0"/>
              <a:t>Репликация</a:t>
            </a:r>
          </a:p>
          <a:p>
            <a:r>
              <a:rPr lang="en-US" dirty="0"/>
              <a:t>SQL*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56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81332-5AE6-4ED6-B9B9-E8134868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A6470-B959-407E-B613-64894A5A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Отсутствие полноценных транзакций</a:t>
            </a:r>
            <a:r>
              <a:rPr lang="en-US" dirty="0"/>
              <a:t> (1)</a:t>
            </a:r>
            <a:endParaRPr lang="ru-RU" dirty="0"/>
          </a:p>
          <a:p>
            <a:r>
              <a:rPr lang="ru-RU" dirty="0"/>
              <a:t>Возможность изменять или удалять ранее записанные данные с низкими задержками и высокой частотой запросов не предоставляется.</a:t>
            </a:r>
          </a:p>
          <a:p>
            <a:r>
              <a:rPr lang="ru-RU" dirty="0"/>
              <a:t>Разреженный индекс делает </a:t>
            </a:r>
            <a:r>
              <a:rPr lang="ru-RU" dirty="0" err="1"/>
              <a:t>ClickHouse</a:t>
            </a:r>
            <a:r>
              <a:rPr lang="ru-RU" dirty="0"/>
              <a:t> плохо пригодным для точечных чтений одиночных строк по своим ключам.</a:t>
            </a:r>
          </a:p>
          <a:p>
            <a:r>
              <a:rPr lang="ru-RU" dirty="0"/>
              <a:t>Данные рекомендуется вставлять пачками не менее 1000 строк или не более одного запроса в секунду.</a:t>
            </a:r>
          </a:p>
        </p:txBody>
      </p:sp>
    </p:spTree>
    <p:extLst>
      <p:ext uri="{BB962C8B-B14F-4D97-AF65-F5344CB8AC3E}">
        <p14:creationId xmlns:p14="http://schemas.microsoft.com/office/powerpoint/2010/main" val="39402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BF2E-FA3E-4365-8CA3-68A3C211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F9C31-3396-4D43-89B6-DC85250F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Вставка данных происходит по частям, которые объединяются в фоновом режиме.</a:t>
            </a:r>
          </a:p>
          <a:p>
            <a:r>
              <a:rPr lang="ru-RU" dirty="0"/>
              <a:t>Хранит данные, отсортированные по первичному ключу. </a:t>
            </a:r>
          </a:p>
          <a:p>
            <a:r>
              <a:rPr lang="ru-RU" dirty="0"/>
              <a:t>Позволяет оперировать </a:t>
            </a:r>
            <a:r>
              <a:rPr lang="ru-RU" dirty="0" err="1"/>
              <a:t>партициями</a:t>
            </a:r>
            <a:r>
              <a:rPr lang="ru-RU" dirty="0"/>
              <a:t>, если задан ключ </a:t>
            </a:r>
            <a:r>
              <a:rPr lang="ru-RU" dirty="0" err="1"/>
              <a:t>партиционирования</a:t>
            </a:r>
            <a:r>
              <a:rPr lang="ru-RU" dirty="0"/>
              <a:t>.</a:t>
            </a:r>
          </a:p>
          <a:p>
            <a:r>
              <a:rPr lang="ru-RU" dirty="0"/>
              <a:t>Поддерживает репликацию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1608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3A979-A98C-4A7B-847C-DE8FB765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02FE3-9191-4BCB-BABE-B5167CC3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Кортеж столбцов или произвольных выражений. Пример: ORDER BY (</a:t>
            </a:r>
            <a:r>
              <a:rPr lang="ru-RU" dirty="0" err="1"/>
              <a:t>CounterID</a:t>
            </a:r>
            <a:r>
              <a:rPr lang="ru-RU" dirty="0"/>
              <a:t>, </a:t>
            </a:r>
            <a:r>
              <a:rPr lang="ru-RU" dirty="0" err="1"/>
              <a:t>EventDate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 err="1"/>
              <a:t>ClickHouse</a:t>
            </a:r>
            <a:r>
              <a:rPr lang="ru-RU" dirty="0"/>
              <a:t> использует ключ сортировки в качестве первичного ключа, если первичный ключ не задан в секции PRIMARY KEY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Подробно почитать (2)</a:t>
            </a:r>
          </a:p>
        </p:txBody>
      </p:sp>
    </p:spTree>
    <p:extLst>
      <p:ext uri="{BB962C8B-B14F-4D97-AF65-F5344CB8AC3E}">
        <p14:creationId xmlns:p14="http://schemas.microsoft.com/office/powerpoint/2010/main" val="23797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A2A01-5B24-42E9-A2F7-3ED2FEF8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FDB79-0342-4127-B68C-2F0CFAF2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- </a:t>
            </a:r>
            <a:r>
              <a:rPr lang="en-US" dirty="0">
                <a:hlinkClick r:id="rId2"/>
              </a:rPr>
              <a:t>https://clickhouse.com/docs/ru</a:t>
            </a:r>
            <a:endParaRPr lang="ru-RU" dirty="0"/>
          </a:p>
          <a:p>
            <a:r>
              <a:rPr lang="ru-RU" dirty="0"/>
              <a:t>Длинное видео с деталями </a:t>
            </a:r>
            <a:r>
              <a:rPr lang="en-US" dirty="0">
                <a:hlinkClick r:id="rId3"/>
              </a:rPr>
              <a:t>https://rutube.ru/video/d5aa787e43d63129cf31525ebd08bcc1/</a:t>
            </a:r>
            <a:endParaRPr lang="ru-RU" dirty="0"/>
          </a:p>
          <a:p>
            <a:r>
              <a:rPr lang="ru-RU" dirty="0"/>
              <a:t>Хорошее видео покороче - </a:t>
            </a:r>
            <a:r>
              <a:rPr lang="en-US" dirty="0">
                <a:hlinkClick r:id="rId4"/>
              </a:rPr>
              <a:t>https://rutube.ru/video/b983fccccae44c4283dc58f81bbae2ea/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B2B8A-8A80-403F-AC78-5456FCEE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2C385-3C9B-418E-A069-5B7B53B0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(1) </a:t>
            </a:r>
            <a:r>
              <a:rPr lang="en-US" dirty="0">
                <a:hlinkClick r:id="rId2"/>
              </a:rPr>
              <a:t>https://clickhouse.com/docs/en/guides/developer/transactional</a:t>
            </a:r>
            <a:endParaRPr lang="ru-RU" dirty="0"/>
          </a:p>
          <a:p>
            <a:r>
              <a:rPr lang="ru-RU" dirty="0"/>
              <a:t>(2) </a:t>
            </a:r>
            <a:r>
              <a:rPr lang="en-US" dirty="0">
                <a:hlinkClick r:id="rId3"/>
              </a:rPr>
              <a:t>https://clickhouse.com/docs/ru/engines/table-engines/mergetree-family/mergetree#primary-keys-and-indexes-in-queries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249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268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Clickhouse</vt:lpstr>
      <vt:lpstr>Clickhouse</vt:lpstr>
      <vt:lpstr>Сравнение</vt:lpstr>
      <vt:lpstr>Особенности</vt:lpstr>
      <vt:lpstr>Особенности</vt:lpstr>
      <vt:lpstr>MergeTree</vt:lpstr>
      <vt:lpstr>ORDER BY</vt:lpstr>
      <vt:lpstr>Ссылки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</dc:title>
  <dc:creator>Игорь Копелиович</dc:creator>
  <cp:lastModifiedBy>Игорь Копелиович</cp:lastModifiedBy>
  <cp:revision>14</cp:revision>
  <dcterms:created xsi:type="dcterms:W3CDTF">2024-11-09T17:04:04Z</dcterms:created>
  <dcterms:modified xsi:type="dcterms:W3CDTF">2024-11-10T18:16:12Z</dcterms:modified>
</cp:coreProperties>
</file>