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5FAB-B5D7-B4D7-DC61-6950B80D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C05BB-DD33-78D9-F514-8BCC5B7CB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D4C-6119-4538-A99C-D5005D75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892-B543-7EBB-5973-27DCC1B9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F06B-D690-C457-C95F-416D9FE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4BC9-3841-F354-0592-C7F836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3B00-4D8A-C03D-2BB7-2EFCC5E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791D-5269-0D1D-6AF0-707D0AA7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CA95-3467-67BD-BF4C-744E9DA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C19B-679C-910F-A4B4-18DD3C6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91EA-05AB-515E-4065-E9A9D2195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26674-2FBF-A181-7219-3D20E372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9C09-3993-7016-AB85-3B37CF0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F0D6-57A4-1844-B41D-895B5709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10EA-2A32-8AD1-C740-EC31FFB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282-FB2B-6017-B85B-353C6FE8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7CDA-B76D-CDA7-2576-D22E8324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0F7C-D90C-781F-E6B9-ED6F03A9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E4C0-467C-3E3B-88CF-2A4B39BD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229D-11A7-276A-2D37-FC92DF7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DD1-64B0-9A88-444E-5F0C5AB9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485D-54ED-7213-6828-DE05FBA5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9532-6791-E061-68D7-1BEB8835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9646-DBD7-E38D-869A-51E67A5F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7033-2741-C140-C231-8B89E0E5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04EE-4367-C7A0-7B09-080F0DEF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D7D6-5AEE-332F-7E10-72E0B7ACA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B77C-69F6-CCC9-20D8-F7D72664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A23D-0CD4-F7C8-880D-28EA494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1261-9469-31FA-9183-7DCF17C5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0F71-D5C0-20BC-AEBF-1432A999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9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65A-3D7F-D15D-5DD4-02B6623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08A9-691F-6A8E-B858-77CF4336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DC25-57DB-29CA-593B-F70777AF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63D57-3473-D89D-56EE-D0993D0E7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79C7C-F8FE-60B7-8B68-26CC49B0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7B157-20D2-C139-EFEF-A22E6CB4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DB13-2158-4F4E-561A-4865398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799D-097D-F4EF-B6F4-38CBCD0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3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AF41-FA89-1B02-EF98-0AD051E4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A4FA-3FC5-F1AC-A7DA-25CD546B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FC0F-D752-CCBF-57B4-DCF0CFB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0561D-67ED-7306-A032-3B7CD309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07C92-9759-6526-CBE6-804A3435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158E8-8CE3-EEC1-36A3-783E71A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8A27-F3B3-CE22-F6F4-59F786E3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9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7421-DD8F-0E3E-570A-89821D7A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C86A-26A6-52B3-4239-21AA5E49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27089-ECC9-0844-94DA-8E386650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3030-1DE5-DE14-0D99-EF04AF7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79A9-5420-BC4D-A31C-6CC0866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03F2-C3E9-CAEA-7306-5D43B760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D250-36A0-75A2-B475-42219EF5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2B9CB-2BB5-8A4C-12F2-A976CE96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4045-D453-9400-2B13-CF94B2F1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AB5B-80DF-B796-A2AD-392039B2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4F65-508A-31E6-0700-E4B5D54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07AFB-4D5F-441A-EA21-1092093B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8E6BA-7374-410E-06A9-F019659D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A83D-0360-51A1-D3FF-A8655B7C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9A94-E80C-219D-ED90-0D80CCB5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DA3D-7941-D20F-19B9-90D914ED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C57B-8F80-8744-6B02-6B6F2CA9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76D1-B3D8-AD1F-11FE-702E2002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Procurement Data Analysis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E449-0859-2EF7-9499-B41C5DB8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Analysis, and Power BI Dashboard</a:t>
            </a:r>
          </a:p>
          <a:p>
            <a:pPr algn="l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Lenin Prakash Vasudevan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D776290-1CD6-E7EC-C5D5-D1E5836F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70DED-2170-3621-5460-3FE63E6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75ED7-7F1F-DEB9-CFE7-E9EC4D751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procurement trends and supplier performance insights.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an efficient way for stakeholders to analyze and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procurement strategies.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process improvements based on insights gained.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 of international procurement data or integration with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other datasets for enhanced analysis.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00E09-F1BD-04F4-EDEB-A5911099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BF40F-1D95-DA35-138C-213BF63A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Analyze government procurement data to uncover insights, trends, and patterns using Power BI for visualization.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Data Cleaning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Data Analysis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Dashboard Creation using Power BI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4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6264-E438-0515-AFBD-9E84CFA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3B65-10C1-092C-5977-8CFFF617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 - Government Procurement Dataset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contracts, suppliers, and procurement outcomes.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details like contract value, supplier information, contract duration, and performance metrics.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Size and Scope: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Number of records (e.g., 100,000+ rows).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Key features such as contract type, supplier details, payment terms, etc.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8AA0-DE95-6320-3801-B49C8510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46374B-97F2-A490-6CBB-6011E9BB3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formats (dates, numeric values, etc.)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Outliers and duplicates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Removed/filled missing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formats for dates, currency, and numerical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handled outliers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records and eliminated them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FEF47-C183-2D19-94B8-ADBF7F97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Key Insights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1B0C3-B2E5-0C9D-261F-8E9FC0431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Trends: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procurement spending across years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Average contract size, contract duration, and payment terms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Supplier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suppliers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(e.g., on-time delivery)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Budget Utilization: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How government budgets are allocated and spent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procurement by region or department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DADA-5FBD-D50F-5521-7EFC6919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717F-FD2D-E1BB-79CE-E305396B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Dynamic filters for contract types, suppliers, time periods, etc.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Visualizations like bar charts, pie charts, trend lines, and KPIs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Interactive data exploration for stakeholders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Allow decision-makers to explore procurement data in real-time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Help identify areas for improvement, cost-saving opportunities, and supplier     performance optimization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8F8C-5470-33F0-B87A-1470F4B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Visualized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D466A-F70F-12A7-3563-1602A13EA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Value Distribution: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spread of contract values and identify high-value contracts.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Trends Over Time: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chart showing changes in procurement spending year-over-year.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Performance: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visualizing the share of total contracts by each supplier.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8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6ADC2-1028-2A46-267A-D7FC8A5B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322170-9E93-054F-12D9-E07618792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313F-FFDF-4202-9DED-2F82A73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Visualized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B2A950DB-2618-BAF9-2FE5-0DB0CC6D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34FC0-4A1D-FA3C-3321-2C45AC0C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1841" y="1928813"/>
            <a:ext cx="10271760" cy="4564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3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1AE98-EC24-0BDA-DF18-AB87DC17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Learnings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7BB7A-DEB0-18F3-75B8-09555DE80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/>
              <a:t>Data Limitations: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Missing or incomplete data fields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Data biases in supplier selection or procurement allocation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/>
              <a:t>Lessons Learned: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Importance of clean and standardized data for accurate analysis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Value of interactive dashboards in decision-making processes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8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Government Procurement Data Analysis Overview</vt:lpstr>
      <vt:lpstr>Project Overview</vt:lpstr>
      <vt:lpstr>Dataset Overview</vt:lpstr>
      <vt:lpstr>Data Cleaning Process</vt:lpstr>
      <vt:lpstr>Data Analysis and Key Insights</vt:lpstr>
      <vt:lpstr>Power BI Dashboard Overview</vt:lpstr>
      <vt:lpstr>Key Metrics Visualized</vt:lpstr>
      <vt:lpstr>Key Metrics Visualized</vt:lpstr>
      <vt:lpstr>Challenges and Learnings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Lenin Prakash Vasudevan</dc:creator>
  <cp:lastModifiedBy>Lenin Prakash Vasudevan</cp:lastModifiedBy>
  <cp:revision>4</cp:revision>
  <dcterms:created xsi:type="dcterms:W3CDTF">2024-12-06T16:05:12Z</dcterms:created>
  <dcterms:modified xsi:type="dcterms:W3CDTF">2024-12-06T17:00:54Z</dcterms:modified>
</cp:coreProperties>
</file>