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ae482b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ae482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bae482b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bae482b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bae482b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bae482b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838" y="1685550"/>
            <a:ext cx="5920336" cy="1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RXJS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Reactive Extensions For JavaScript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Programação Reativa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Padrão de Projeto Observer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Assincronismo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Observables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Estruturas para transferência de dados de forma contínua (Stream de Dados)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Os dados são enviados como se fossem um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Trabalham tanto de forma síncrona quanto assíncrona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Suporte para várias linguagens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Observer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25" y="1017725"/>
            <a:ext cx="61135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