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8" r:id="rId5"/>
    <p:sldId id="264" r:id="rId6"/>
    <p:sldId id="260" r:id="rId7"/>
    <p:sldId id="273" r:id="rId8"/>
    <p:sldId id="275" r:id="rId9"/>
    <p:sldId id="287" r:id="rId10"/>
    <p:sldId id="288" r:id="rId11"/>
    <p:sldId id="289" r:id="rId12"/>
    <p:sldId id="28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k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1" dirty="0" smtClean="0"/>
            <a:t>1. Analyse exploratoire de tables « à plat »</a:t>
          </a:r>
          <a:endParaRPr lang="fr-FR" b="1" dirty="0"/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570A8ABB-AD74-417F-BCC3-68065A7D6F1B}">
      <dgm:prSet phldrT="[Text]"/>
      <dgm:spPr/>
      <dgm:t>
        <a:bodyPr/>
        <a:lstStyle/>
        <a:p>
          <a:r>
            <a:rPr lang="fr-FR" b="1" dirty="0" smtClean="0"/>
            <a:t>2. Fusion de tables</a:t>
          </a:r>
          <a:endParaRPr lang="fr-FR" b="1" dirty="0"/>
        </a:p>
      </dgm:t>
    </dgm:pt>
    <dgm:pt modelId="{3C89234F-0BFE-4894-B8BC-1D25C674D6A7}" type="parTrans" cxnId="{1D002BE3-6F23-44BF-9CD8-E0FAE6FA094C}">
      <dgm:prSet/>
      <dgm:spPr/>
      <dgm:t>
        <a:bodyPr/>
        <a:lstStyle/>
        <a:p>
          <a:endParaRPr lang="fr-FR"/>
        </a:p>
      </dgm:t>
    </dgm:pt>
    <dgm:pt modelId="{6A394F55-A271-4B8C-B334-2F94CA03A3C2}" type="sibTrans" cxnId="{1D002BE3-6F23-44BF-9CD8-E0FAE6FA094C}">
      <dgm:prSet/>
      <dgm:spPr/>
      <dgm:t>
        <a:bodyPr/>
        <a:lstStyle/>
        <a:p>
          <a:endParaRPr lang="fr-FR"/>
        </a:p>
      </dgm:t>
    </dgm:pt>
    <dgm:pt modelId="{6A3A5B58-ADEA-4D35-81BF-80E1EAD8CC57}">
      <dgm:prSet phldrT="[Text]"/>
      <dgm:spPr/>
      <dgm:t>
        <a:bodyPr/>
        <a:lstStyle/>
        <a:p>
          <a:r>
            <a:rPr lang="fr-FR" b="1" dirty="0" smtClean="0"/>
            <a:t>4. Analyse exploratoire table finale</a:t>
          </a:r>
        </a:p>
      </dgm:t>
    </dgm:pt>
    <dgm:pt modelId="{1BF8C2A3-914C-47FD-9E18-AC083AB4B1BD}" type="parTrans" cxnId="{5C4EB55A-243A-461F-AA41-5A1179113A6B}">
      <dgm:prSet/>
      <dgm:spPr/>
      <dgm:t>
        <a:bodyPr/>
        <a:lstStyle/>
        <a:p>
          <a:endParaRPr lang="fr-FR"/>
        </a:p>
      </dgm:t>
    </dgm:pt>
    <dgm:pt modelId="{BD2E4ED0-8EE1-4703-9AF6-8920D4FDF79D}" type="sibTrans" cxnId="{5C4EB55A-243A-461F-AA41-5A1179113A6B}">
      <dgm:prSet/>
      <dgm:spPr/>
      <dgm:t>
        <a:bodyPr/>
        <a:lstStyle/>
        <a:p>
          <a:endParaRPr lang="fr-FR"/>
        </a:p>
      </dgm:t>
    </dgm:pt>
    <dgm:pt modelId="{E698E461-40F6-4E38-8975-FDEB5F33B7FC}">
      <dgm:prSet phldrT="[Text]"/>
      <dgm:spPr/>
      <dgm:t>
        <a:bodyPr/>
        <a:lstStyle/>
        <a:p>
          <a:r>
            <a:rPr lang="fr-FR" b="1" dirty="0" smtClean="0"/>
            <a:t>3. Construction de features :</a:t>
          </a:r>
        </a:p>
        <a:p>
          <a:r>
            <a:rPr lang="fr-FR" b="0" dirty="0" smtClean="0"/>
            <a:t>Variables agrégées</a:t>
          </a:r>
          <a:endParaRPr lang="fr-FR" b="0" dirty="0"/>
        </a:p>
      </dgm:t>
    </dgm:pt>
    <dgm:pt modelId="{292850A8-9CA6-4550-82DB-07E792FF8D22}" type="parTrans" cxnId="{724D3666-E016-41AF-8793-0FDA6DA0F857}">
      <dgm:prSet/>
      <dgm:spPr/>
      <dgm:t>
        <a:bodyPr/>
        <a:lstStyle/>
        <a:p>
          <a:endParaRPr lang="fr-FR"/>
        </a:p>
      </dgm:t>
    </dgm:pt>
    <dgm:pt modelId="{76A32643-4973-4F9F-B9D9-C9AAC14CC271}" type="sibTrans" cxnId="{724D3666-E016-41AF-8793-0FDA6DA0F857}">
      <dgm:prSet/>
      <dgm:spPr/>
      <dgm:t>
        <a:bodyPr/>
        <a:lstStyle/>
        <a:p>
          <a:endParaRPr lang="fr-FR"/>
        </a:p>
      </dgm:t>
    </dgm:pt>
    <dgm:pt modelId="{DEB99EF2-3BF0-41A3-A443-4A4B46E780AD}" type="pres">
      <dgm:prSet presAssocID="{BF4C1E75-922B-472E-9D19-EB8BDD56C5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3D2164-7609-4B63-8607-69CFB6639A1B}" type="pres">
      <dgm:prSet presAssocID="{BF4C1E75-922B-472E-9D19-EB8BDD56C5EE}" presName="hierFlow" presStyleCnt="0"/>
      <dgm:spPr/>
    </dgm:pt>
    <dgm:pt modelId="{A2EAEBAF-0F11-484C-A060-0770F24422AE}" type="pres">
      <dgm:prSet presAssocID="{BF4C1E75-922B-472E-9D19-EB8BDD56C5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0C3BD8-20D3-4CB3-83DE-CAEE7FF0CC32}" type="pres">
      <dgm:prSet presAssocID="{094C2DAA-A3BE-4DEA-9582-307CBEC9AC48}" presName="Name14" presStyleCnt="0"/>
      <dgm:spPr/>
    </dgm:pt>
    <dgm:pt modelId="{3A9909DA-6389-4CE3-8E50-5F8D3B5566E5}" type="pres">
      <dgm:prSet presAssocID="{094C2DAA-A3BE-4DEA-9582-307CBEC9AC4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FB6857-B71E-474D-9791-EE5188F1F1FC}" type="pres">
      <dgm:prSet presAssocID="{094C2DAA-A3BE-4DEA-9582-307CBEC9AC48}" presName="hierChild2" presStyleCnt="0"/>
      <dgm:spPr/>
    </dgm:pt>
    <dgm:pt modelId="{3BF6BEA7-9A1B-4963-9870-627970138BC0}" type="pres">
      <dgm:prSet presAssocID="{3C89234F-0BFE-4894-B8BC-1D25C674D6A7}" presName="Name19" presStyleLbl="parChTrans1D2" presStyleIdx="0" presStyleCnt="1"/>
      <dgm:spPr/>
      <dgm:t>
        <a:bodyPr/>
        <a:lstStyle/>
        <a:p>
          <a:endParaRPr lang="fr-FR"/>
        </a:p>
      </dgm:t>
    </dgm:pt>
    <dgm:pt modelId="{3EACCB60-5AA6-4B9B-9C7F-26AB5EE1AB5B}" type="pres">
      <dgm:prSet presAssocID="{570A8ABB-AD74-417F-BCC3-68065A7D6F1B}" presName="Name21" presStyleCnt="0"/>
      <dgm:spPr/>
    </dgm:pt>
    <dgm:pt modelId="{DB9D6838-E270-450A-A7E9-3BB29E307D4C}" type="pres">
      <dgm:prSet presAssocID="{570A8ABB-AD74-417F-BCC3-68065A7D6F1B}" presName="level2Shape" presStyleLbl="node2" presStyleIdx="0" presStyleCnt="1"/>
      <dgm:spPr/>
      <dgm:t>
        <a:bodyPr/>
        <a:lstStyle/>
        <a:p>
          <a:endParaRPr lang="fr-FR"/>
        </a:p>
      </dgm:t>
    </dgm:pt>
    <dgm:pt modelId="{8600C587-F209-4604-ABDC-F66C61505987}" type="pres">
      <dgm:prSet presAssocID="{570A8ABB-AD74-417F-BCC3-68065A7D6F1B}" presName="hierChild3" presStyleCnt="0"/>
      <dgm:spPr/>
    </dgm:pt>
    <dgm:pt modelId="{EF31320E-EDA3-4EC0-A97B-13C412B7CA2A}" type="pres">
      <dgm:prSet presAssocID="{292850A8-9CA6-4550-82DB-07E792FF8D22}" presName="Name19" presStyleLbl="parChTrans1D3" presStyleIdx="0" presStyleCnt="1"/>
      <dgm:spPr/>
      <dgm:t>
        <a:bodyPr/>
        <a:lstStyle/>
        <a:p>
          <a:endParaRPr lang="fr-FR"/>
        </a:p>
      </dgm:t>
    </dgm:pt>
    <dgm:pt modelId="{02E8D5B8-1CD3-4EFD-BF5F-CA7B12A4CA57}" type="pres">
      <dgm:prSet presAssocID="{E698E461-40F6-4E38-8975-FDEB5F33B7FC}" presName="Name21" presStyleCnt="0"/>
      <dgm:spPr/>
    </dgm:pt>
    <dgm:pt modelId="{25C2E301-A1DC-4531-B513-1922CFAEB837}" type="pres">
      <dgm:prSet presAssocID="{E698E461-40F6-4E38-8975-FDEB5F33B7FC}" presName="level2Shape" presStyleLbl="node3" presStyleIdx="0" presStyleCnt="1"/>
      <dgm:spPr/>
      <dgm:t>
        <a:bodyPr/>
        <a:lstStyle/>
        <a:p>
          <a:endParaRPr lang="fr-FR"/>
        </a:p>
      </dgm:t>
    </dgm:pt>
    <dgm:pt modelId="{41229521-F182-4299-AFDC-F94AA504DFA8}" type="pres">
      <dgm:prSet presAssocID="{E698E461-40F6-4E38-8975-FDEB5F33B7FC}" presName="hierChild3" presStyleCnt="0"/>
      <dgm:spPr/>
    </dgm:pt>
    <dgm:pt modelId="{1D99F05E-C6A4-4779-9B65-0343063C34FA}" type="pres">
      <dgm:prSet presAssocID="{1BF8C2A3-914C-47FD-9E18-AC083AB4B1BD}" presName="Name19" presStyleLbl="parChTrans1D4" presStyleIdx="0" presStyleCnt="1"/>
      <dgm:spPr/>
      <dgm:t>
        <a:bodyPr/>
        <a:lstStyle/>
        <a:p>
          <a:endParaRPr lang="fr-FR"/>
        </a:p>
      </dgm:t>
    </dgm:pt>
    <dgm:pt modelId="{DD9EB74F-E8EF-4BD2-9632-2BAD4AD8D7AE}" type="pres">
      <dgm:prSet presAssocID="{6A3A5B58-ADEA-4D35-81BF-80E1EAD8CC57}" presName="Name21" presStyleCnt="0"/>
      <dgm:spPr/>
    </dgm:pt>
    <dgm:pt modelId="{6F9324CC-4DB0-4A3B-B7BF-4864299565F0}" type="pres">
      <dgm:prSet presAssocID="{6A3A5B58-ADEA-4D35-81BF-80E1EAD8CC57}" presName="level2Shape" presStyleLbl="node4" presStyleIdx="0" presStyleCnt="1"/>
      <dgm:spPr/>
      <dgm:t>
        <a:bodyPr/>
        <a:lstStyle/>
        <a:p>
          <a:endParaRPr lang="fr-FR"/>
        </a:p>
      </dgm:t>
    </dgm:pt>
    <dgm:pt modelId="{8F62762F-FD72-4D46-A945-B9FB2B91BCB0}" type="pres">
      <dgm:prSet presAssocID="{6A3A5B58-ADEA-4D35-81BF-80E1EAD8CC57}" presName="hierChild3" presStyleCnt="0"/>
      <dgm:spPr/>
    </dgm:pt>
    <dgm:pt modelId="{6B6B12E0-2496-4B1C-8B66-7200CB3E4761}" type="pres">
      <dgm:prSet presAssocID="{BF4C1E75-922B-472E-9D19-EB8BDD56C5EE}" presName="bgShapesFlow" presStyleCnt="0"/>
      <dgm:spPr/>
    </dgm:pt>
  </dgm:ptLst>
  <dgm:cxnLst>
    <dgm:cxn modelId="{7579C3F6-D500-46DB-8A61-4DD16E467019}" type="presOf" srcId="{570A8ABB-AD74-417F-BCC3-68065A7D6F1B}" destId="{DB9D6838-E270-450A-A7E9-3BB29E307D4C}" srcOrd="0" destOrd="0" presId="urn:microsoft.com/office/officeart/2005/8/layout/hierarchy6"/>
    <dgm:cxn modelId="{1D002BE3-6F23-44BF-9CD8-E0FAE6FA094C}" srcId="{094C2DAA-A3BE-4DEA-9582-307CBEC9AC48}" destId="{570A8ABB-AD74-417F-BCC3-68065A7D6F1B}" srcOrd="0" destOrd="0" parTransId="{3C89234F-0BFE-4894-B8BC-1D25C674D6A7}" sibTransId="{6A394F55-A271-4B8C-B334-2F94CA03A3C2}"/>
    <dgm:cxn modelId="{C89E0C04-53BF-4086-9C2D-70616CB2374F}" type="presOf" srcId="{1BF8C2A3-914C-47FD-9E18-AC083AB4B1BD}" destId="{1D99F05E-C6A4-4779-9B65-0343063C34FA}" srcOrd="0" destOrd="0" presId="urn:microsoft.com/office/officeart/2005/8/layout/hierarchy6"/>
    <dgm:cxn modelId="{5C4EB55A-243A-461F-AA41-5A1179113A6B}" srcId="{E698E461-40F6-4E38-8975-FDEB5F33B7FC}" destId="{6A3A5B58-ADEA-4D35-81BF-80E1EAD8CC57}" srcOrd="0" destOrd="0" parTransId="{1BF8C2A3-914C-47FD-9E18-AC083AB4B1BD}" sibTransId="{BD2E4ED0-8EE1-4703-9AF6-8920D4FDF79D}"/>
    <dgm:cxn modelId="{94F39D48-A4B1-4F91-BE2C-9791B659FE3E}" type="presOf" srcId="{E698E461-40F6-4E38-8975-FDEB5F33B7FC}" destId="{25C2E301-A1DC-4531-B513-1922CFAEB837}" srcOrd="0" destOrd="0" presId="urn:microsoft.com/office/officeart/2005/8/layout/hierarchy6"/>
    <dgm:cxn modelId="{3FDD7F28-AF60-416F-923F-1228728C1C37}" type="presOf" srcId="{292850A8-9CA6-4550-82DB-07E792FF8D22}" destId="{EF31320E-EDA3-4EC0-A97B-13C412B7CA2A}" srcOrd="0" destOrd="0" presId="urn:microsoft.com/office/officeart/2005/8/layout/hierarchy6"/>
    <dgm:cxn modelId="{6F750999-6420-4A17-BED1-AF05F97CBDC2}" type="presOf" srcId="{094C2DAA-A3BE-4DEA-9582-307CBEC9AC48}" destId="{3A9909DA-6389-4CE3-8E50-5F8D3B5566E5}" srcOrd="0" destOrd="0" presId="urn:microsoft.com/office/officeart/2005/8/layout/hierarchy6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D56B2DC2-C6F0-454D-AD7B-C516911105FF}" type="presOf" srcId="{6A3A5B58-ADEA-4D35-81BF-80E1EAD8CC57}" destId="{6F9324CC-4DB0-4A3B-B7BF-4864299565F0}" srcOrd="0" destOrd="0" presId="urn:microsoft.com/office/officeart/2005/8/layout/hierarchy6"/>
    <dgm:cxn modelId="{C3D6834C-1B42-4004-9AD1-D7F7B0EFC673}" type="presOf" srcId="{BF4C1E75-922B-472E-9D19-EB8BDD56C5EE}" destId="{DEB99EF2-3BF0-41A3-A443-4A4B46E780AD}" srcOrd="0" destOrd="0" presId="urn:microsoft.com/office/officeart/2005/8/layout/hierarchy6"/>
    <dgm:cxn modelId="{566171D6-B1B1-40E3-94F7-32BC4B0FACDC}" type="presOf" srcId="{3C89234F-0BFE-4894-B8BC-1D25C674D6A7}" destId="{3BF6BEA7-9A1B-4963-9870-627970138BC0}" srcOrd="0" destOrd="0" presId="urn:microsoft.com/office/officeart/2005/8/layout/hierarchy6"/>
    <dgm:cxn modelId="{724D3666-E016-41AF-8793-0FDA6DA0F857}" srcId="{570A8ABB-AD74-417F-BCC3-68065A7D6F1B}" destId="{E698E461-40F6-4E38-8975-FDEB5F33B7FC}" srcOrd="0" destOrd="0" parTransId="{292850A8-9CA6-4550-82DB-07E792FF8D22}" sibTransId="{76A32643-4973-4F9F-B9D9-C9AAC14CC271}"/>
    <dgm:cxn modelId="{5A7C3A6C-A027-4342-8A91-C304C76CB294}" type="presParOf" srcId="{DEB99EF2-3BF0-41A3-A443-4A4B46E780AD}" destId="{D73D2164-7609-4B63-8607-69CFB6639A1B}" srcOrd="0" destOrd="0" presId="urn:microsoft.com/office/officeart/2005/8/layout/hierarchy6"/>
    <dgm:cxn modelId="{3D63B2DF-E0B8-44D1-9936-658989988AC4}" type="presParOf" srcId="{D73D2164-7609-4B63-8607-69CFB6639A1B}" destId="{A2EAEBAF-0F11-484C-A060-0770F24422AE}" srcOrd="0" destOrd="0" presId="urn:microsoft.com/office/officeart/2005/8/layout/hierarchy6"/>
    <dgm:cxn modelId="{BB166125-2AA3-4A2B-A5C2-E2D1D19C0038}" type="presParOf" srcId="{A2EAEBAF-0F11-484C-A060-0770F24422AE}" destId="{610C3BD8-20D3-4CB3-83DE-CAEE7FF0CC32}" srcOrd="0" destOrd="0" presId="urn:microsoft.com/office/officeart/2005/8/layout/hierarchy6"/>
    <dgm:cxn modelId="{F01B5181-907E-4F7B-A952-9BA587207557}" type="presParOf" srcId="{610C3BD8-20D3-4CB3-83DE-CAEE7FF0CC32}" destId="{3A9909DA-6389-4CE3-8E50-5F8D3B5566E5}" srcOrd="0" destOrd="0" presId="urn:microsoft.com/office/officeart/2005/8/layout/hierarchy6"/>
    <dgm:cxn modelId="{0B0DD98D-6097-4ABC-BDD8-F1B4863B0DFE}" type="presParOf" srcId="{610C3BD8-20D3-4CB3-83DE-CAEE7FF0CC32}" destId="{66FB6857-B71E-474D-9791-EE5188F1F1FC}" srcOrd="1" destOrd="0" presId="urn:microsoft.com/office/officeart/2005/8/layout/hierarchy6"/>
    <dgm:cxn modelId="{BDCB9194-4717-42B4-8B01-368A1A37C4B1}" type="presParOf" srcId="{66FB6857-B71E-474D-9791-EE5188F1F1FC}" destId="{3BF6BEA7-9A1B-4963-9870-627970138BC0}" srcOrd="0" destOrd="0" presId="urn:microsoft.com/office/officeart/2005/8/layout/hierarchy6"/>
    <dgm:cxn modelId="{3BF5D9FA-8FC8-4EC3-ABDB-E0F5AD7E8AF3}" type="presParOf" srcId="{66FB6857-B71E-474D-9791-EE5188F1F1FC}" destId="{3EACCB60-5AA6-4B9B-9C7F-26AB5EE1AB5B}" srcOrd="1" destOrd="0" presId="urn:microsoft.com/office/officeart/2005/8/layout/hierarchy6"/>
    <dgm:cxn modelId="{1D2B9FC8-56C6-4E9D-86B9-DE34A3DAE494}" type="presParOf" srcId="{3EACCB60-5AA6-4B9B-9C7F-26AB5EE1AB5B}" destId="{DB9D6838-E270-450A-A7E9-3BB29E307D4C}" srcOrd="0" destOrd="0" presId="urn:microsoft.com/office/officeart/2005/8/layout/hierarchy6"/>
    <dgm:cxn modelId="{BCCF6B04-6D62-4E17-A5E5-2094B663B6E7}" type="presParOf" srcId="{3EACCB60-5AA6-4B9B-9C7F-26AB5EE1AB5B}" destId="{8600C587-F209-4604-ABDC-F66C61505987}" srcOrd="1" destOrd="0" presId="urn:microsoft.com/office/officeart/2005/8/layout/hierarchy6"/>
    <dgm:cxn modelId="{C939CF85-E593-4438-A51B-82D2DBC3BFD1}" type="presParOf" srcId="{8600C587-F209-4604-ABDC-F66C61505987}" destId="{EF31320E-EDA3-4EC0-A97B-13C412B7CA2A}" srcOrd="0" destOrd="0" presId="urn:microsoft.com/office/officeart/2005/8/layout/hierarchy6"/>
    <dgm:cxn modelId="{83FB28DF-C897-406A-94FF-D3AEBF4404CC}" type="presParOf" srcId="{8600C587-F209-4604-ABDC-F66C61505987}" destId="{02E8D5B8-1CD3-4EFD-BF5F-CA7B12A4CA57}" srcOrd="1" destOrd="0" presId="urn:microsoft.com/office/officeart/2005/8/layout/hierarchy6"/>
    <dgm:cxn modelId="{8602CB32-FEBE-49E9-81E1-252115C2DB94}" type="presParOf" srcId="{02E8D5B8-1CD3-4EFD-BF5F-CA7B12A4CA57}" destId="{25C2E301-A1DC-4531-B513-1922CFAEB837}" srcOrd="0" destOrd="0" presId="urn:microsoft.com/office/officeart/2005/8/layout/hierarchy6"/>
    <dgm:cxn modelId="{0B2FC28F-3979-4151-9F0E-C7F0EB31718B}" type="presParOf" srcId="{02E8D5B8-1CD3-4EFD-BF5F-CA7B12A4CA57}" destId="{41229521-F182-4299-AFDC-F94AA504DFA8}" srcOrd="1" destOrd="0" presId="urn:microsoft.com/office/officeart/2005/8/layout/hierarchy6"/>
    <dgm:cxn modelId="{58AA29F9-0C17-4DAD-AC1E-C6829FA38035}" type="presParOf" srcId="{41229521-F182-4299-AFDC-F94AA504DFA8}" destId="{1D99F05E-C6A4-4779-9B65-0343063C34FA}" srcOrd="0" destOrd="0" presId="urn:microsoft.com/office/officeart/2005/8/layout/hierarchy6"/>
    <dgm:cxn modelId="{09A226BD-B713-45FE-942B-56FABF142D7B}" type="presParOf" srcId="{41229521-F182-4299-AFDC-F94AA504DFA8}" destId="{DD9EB74F-E8EF-4BD2-9632-2BAD4AD8D7AE}" srcOrd="1" destOrd="0" presId="urn:microsoft.com/office/officeart/2005/8/layout/hierarchy6"/>
    <dgm:cxn modelId="{6803A7F5-EACF-44E4-B5DA-7A2E4B262925}" type="presParOf" srcId="{DD9EB74F-E8EF-4BD2-9632-2BAD4AD8D7AE}" destId="{6F9324CC-4DB0-4A3B-B7BF-4864299565F0}" srcOrd="0" destOrd="0" presId="urn:microsoft.com/office/officeart/2005/8/layout/hierarchy6"/>
    <dgm:cxn modelId="{BD79FA03-FFAA-475E-8012-C125A3076A16}" type="presParOf" srcId="{DD9EB74F-E8EF-4BD2-9632-2BAD4AD8D7AE}" destId="{8F62762F-FD72-4D46-A945-B9FB2B91BCB0}" srcOrd="1" destOrd="0" presId="urn:microsoft.com/office/officeart/2005/8/layout/hierarchy6"/>
    <dgm:cxn modelId="{BEC4AD90-1399-4DF6-9F91-122733E40FDA}" type="presParOf" srcId="{DEB99EF2-3BF0-41A3-A443-4A4B46E780AD}" destId="{6B6B12E0-2496-4B1C-8B66-7200CB3E476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9909DA-6389-4CE3-8E50-5F8D3B5566E5}">
      <dsp:nvSpPr>
        <dsp:cNvPr id="0" name=""/>
        <dsp:cNvSpPr/>
      </dsp:nvSpPr>
      <dsp:spPr>
        <a:xfrm>
          <a:off x="3373185" y="3284"/>
          <a:ext cx="1472884" cy="981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1. Analyse exploratoire de tables « à plat »</a:t>
          </a:r>
          <a:endParaRPr lang="fr-FR" sz="1300" b="1" kern="1200" dirty="0"/>
        </a:p>
      </dsp:txBody>
      <dsp:txXfrm>
        <a:off x="3373185" y="3284"/>
        <a:ext cx="1472884" cy="981922"/>
      </dsp:txXfrm>
    </dsp:sp>
    <dsp:sp modelId="{3BF6BEA7-9A1B-4963-9870-627970138BC0}">
      <dsp:nvSpPr>
        <dsp:cNvPr id="0" name=""/>
        <dsp:cNvSpPr/>
      </dsp:nvSpPr>
      <dsp:spPr>
        <a:xfrm>
          <a:off x="4063908" y="985207"/>
          <a:ext cx="91440" cy="392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76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6838-E270-450A-A7E9-3BB29E307D4C}">
      <dsp:nvSpPr>
        <dsp:cNvPr id="0" name=""/>
        <dsp:cNvSpPr/>
      </dsp:nvSpPr>
      <dsp:spPr>
        <a:xfrm>
          <a:off x="3373185" y="1377976"/>
          <a:ext cx="1472884" cy="981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2. Fusion de tables</a:t>
          </a:r>
          <a:endParaRPr lang="fr-FR" sz="1300" b="1" kern="1200" dirty="0"/>
        </a:p>
      </dsp:txBody>
      <dsp:txXfrm>
        <a:off x="3373185" y="1377976"/>
        <a:ext cx="1472884" cy="981922"/>
      </dsp:txXfrm>
    </dsp:sp>
    <dsp:sp modelId="{EF31320E-EDA3-4EC0-A97B-13C412B7CA2A}">
      <dsp:nvSpPr>
        <dsp:cNvPr id="0" name=""/>
        <dsp:cNvSpPr/>
      </dsp:nvSpPr>
      <dsp:spPr>
        <a:xfrm>
          <a:off x="4063908" y="2359899"/>
          <a:ext cx="91440" cy="392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7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2E301-A1DC-4531-B513-1922CFAEB837}">
      <dsp:nvSpPr>
        <dsp:cNvPr id="0" name=""/>
        <dsp:cNvSpPr/>
      </dsp:nvSpPr>
      <dsp:spPr>
        <a:xfrm>
          <a:off x="3373185" y="2752668"/>
          <a:ext cx="1472884" cy="981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3. Construction de features 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smtClean="0"/>
            <a:t>Variables agrégées</a:t>
          </a:r>
          <a:endParaRPr lang="fr-FR" sz="1300" b="0" kern="1200" dirty="0"/>
        </a:p>
      </dsp:txBody>
      <dsp:txXfrm>
        <a:off x="3373185" y="2752668"/>
        <a:ext cx="1472884" cy="981922"/>
      </dsp:txXfrm>
    </dsp:sp>
    <dsp:sp modelId="{1D99F05E-C6A4-4779-9B65-0343063C34FA}">
      <dsp:nvSpPr>
        <dsp:cNvPr id="0" name=""/>
        <dsp:cNvSpPr/>
      </dsp:nvSpPr>
      <dsp:spPr>
        <a:xfrm>
          <a:off x="4063908" y="3734591"/>
          <a:ext cx="91440" cy="392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7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324CC-4DB0-4A3B-B7BF-4864299565F0}">
      <dsp:nvSpPr>
        <dsp:cNvPr id="0" name=""/>
        <dsp:cNvSpPr/>
      </dsp:nvSpPr>
      <dsp:spPr>
        <a:xfrm>
          <a:off x="3373185" y="4127360"/>
          <a:ext cx="1472884" cy="981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4. Analyse exploratoire table finale</a:t>
          </a:r>
        </a:p>
      </dsp:txBody>
      <dsp:txXfrm>
        <a:off x="3373185" y="4127360"/>
        <a:ext cx="1472884" cy="981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2D053-CBEE-469E-81C1-88EB6CD1E92E}" type="datetimeFigureOut">
              <a:rPr lang="fr-FR" smtClean="0"/>
              <a:pPr/>
              <a:t>22/11/2019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7FCBC-1360-4820-833A-5388DCDAA7C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8BEE-E6B8-4060-8BB8-88634D80D712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EE99-8E4C-405B-9100-85A90D3BB541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91D3-F97E-479E-B548-2FC5B89DC963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BAC-709B-4C27-A8E5-C3DAFC380F34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BADA-DDE4-48E1-B8B1-047575517136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ABC1-E269-4D95-90B6-9C077C451CF0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957-FF99-4767-8E50-82FC80CC929A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BC7-87F3-44F9-BF44-B3746A2B4101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3534-F660-4127-916F-DB672DB2CBAC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5DE1-24EE-4680-A1D2-0837ABAB7106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3D23-520C-42E7-9DCB-B1A1DF4C6848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Catégorisez automatiquement des questions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0C2C-78A9-4555-B82A-515D52647E13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</a:t>
            </a:r>
            <a:r>
              <a:rPr lang="fr-FR" sz="3200" dirty="0" smtClean="0"/>
              <a:t>Modélisation non-supervisée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err="1" smtClean="0"/>
              <a:t>Clustering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6</a:t>
            </a:r>
            <a:r>
              <a:rPr lang="fr-FR" sz="3200" dirty="0" smtClean="0"/>
              <a:t>. </a:t>
            </a:r>
            <a:r>
              <a:rPr lang="fr-FR" sz="3200" dirty="0" smtClean="0"/>
              <a:t>Modélisation supervisée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7</a:t>
            </a:r>
            <a:r>
              <a:rPr lang="fr-FR" dirty="0" smtClean="0"/>
              <a:t>. </a:t>
            </a: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fr-FR" dirty="0" smtClean="0"/>
              <a:t>Présentation de problématique</a:t>
            </a:r>
          </a:p>
          <a:p>
            <a:pPr marL="514350" indent="-514350">
              <a:buAutoNum type="arabicPeriod"/>
            </a:pPr>
            <a:r>
              <a:rPr lang="fr-FR" dirty="0" err="1" smtClean="0"/>
              <a:t>Cleaning</a:t>
            </a:r>
            <a:endParaRPr lang="fr-FR" dirty="0" smtClean="0"/>
          </a:p>
          <a:p>
            <a:pPr marL="514350" indent="-514350">
              <a:buAutoNum type="arabicPeriod"/>
            </a:pPr>
            <a:r>
              <a:rPr lang="fr-FR" dirty="0" smtClean="0"/>
              <a:t>Feature engineering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Exploration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Analyse exploratoire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Réduction de dimension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non-supervisée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Approche basée sur les fréquences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LDA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err="1" smtClean="0"/>
              <a:t>Clustering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supervisée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283152" cy="3412976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2. </a:t>
            </a:r>
            <a:r>
              <a:rPr lang="fr-FR" dirty="0" err="1" smtClean="0"/>
              <a:t>Cleaning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Workflow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21925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</a:t>
            </a:r>
            <a:r>
              <a:rPr lang="fr-FR" dirty="0" smtClean="0"/>
              <a:t>. Features </a:t>
            </a:r>
            <a:r>
              <a:rPr lang="fr-FR" dirty="0" smtClean="0"/>
              <a:t>engineering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4</a:t>
            </a:r>
            <a:r>
              <a:rPr lang="fr-FR" dirty="0" smtClean="0"/>
              <a:t>. </a:t>
            </a:r>
            <a:r>
              <a:rPr lang="fr-FR" dirty="0" smtClean="0"/>
              <a:t>E</a:t>
            </a:r>
            <a:r>
              <a:rPr lang="fr-FR" dirty="0" smtClean="0"/>
              <a:t>xploration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 exploratoire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</a:t>
            </a:r>
            <a:r>
              <a:rPr lang="fr-FR" sz="3200" dirty="0" smtClean="0"/>
              <a:t>Exploration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Réduction de dimension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</a:t>
            </a:r>
            <a:r>
              <a:rPr lang="fr-FR" sz="3200" dirty="0" smtClean="0"/>
              <a:t>Modélisation non-supervisée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Approche basée sur les fréquences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</a:t>
            </a:r>
            <a:r>
              <a:rPr lang="fr-FR" sz="3200" dirty="0" smtClean="0"/>
              <a:t>Modélisation non-supervisée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Latent Dirichlet Allocation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144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Projet 5</vt:lpstr>
      <vt:lpstr>Plan de présentation</vt:lpstr>
      <vt:lpstr>1. Présentation de problématique</vt:lpstr>
      <vt:lpstr>2. Cleaning Workflow</vt:lpstr>
      <vt:lpstr>3. Features engineering</vt:lpstr>
      <vt:lpstr>4. Exploration Analyse exploratoire</vt:lpstr>
      <vt:lpstr>4. Exploration Réduction de dimension</vt:lpstr>
      <vt:lpstr>5. Modélisation non-supervisée Approche basée sur les fréquences</vt:lpstr>
      <vt:lpstr>5. Modélisation non-supervisée Latent Dirichlet Allocation</vt:lpstr>
      <vt:lpstr>5. Modélisation non-supervisée Clustering</vt:lpstr>
      <vt:lpstr>6. Modélisation supervisée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Lenka</dc:creator>
  <cp:lastModifiedBy>Lenka</cp:lastModifiedBy>
  <cp:revision>287</cp:revision>
  <dcterms:created xsi:type="dcterms:W3CDTF">2019-10-09T10:27:52Z</dcterms:created>
  <dcterms:modified xsi:type="dcterms:W3CDTF">2019-11-22T15:58:15Z</dcterms:modified>
</cp:coreProperties>
</file>