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63" r:id="rId4"/>
    <p:sldId id="290" r:id="rId5"/>
    <p:sldId id="258" r:id="rId6"/>
    <p:sldId id="291" r:id="rId7"/>
    <p:sldId id="264" r:id="rId8"/>
    <p:sldId id="260" r:id="rId9"/>
    <p:sldId id="292" r:id="rId10"/>
    <p:sldId id="293" r:id="rId11"/>
    <p:sldId id="273" r:id="rId12"/>
    <p:sldId id="294" r:id="rId13"/>
    <p:sldId id="275" r:id="rId14"/>
    <p:sldId id="287" r:id="rId15"/>
    <p:sldId id="288" r:id="rId16"/>
    <p:sldId id="289" r:id="rId17"/>
    <p:sldId id="286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ka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C1E75-922B-472E-9D19-EB8BDD56C5EE}" type="doc">
      <dgm:prSet loTypeId="urn:microsoft.com/office/officeart/2005/8/layout/hierarchy2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094C2DAA-A3BE-4DEA-9582-307CBEC9AC48}">
      <dgm:prSet phldrT="[Text]"/>
      <dgm:spPr/>
      <dgm:t>
        <a:bodyPr/>
        <a:lstStyle/>
        <a:p>
          <a:r>
            <a:rPr lang="fr-FR" b="1" dirty="0" smtClean="0"/>
            <a:t>1. </a:t>
          </a:r>
          <a:r>
            <a:rPr lang="fr-FR" b="1" dirty="0" smtClean="0"/>
            <a:t>Suppression de code</a:t>
          </a:r>
          <a:endParaRPr lang="fr-FR" b="1" dirty="0"/>
        </a:p>
      </dgm:t>
    </dgm:pt>
    <dgm:pt modelId="{FEF6DFBD-D87C-4D34-A1E5-54331A71F44A}" type="parTrans" cxnId="{6DEA055D-6F9A-4222-B6C8-3CFD54568680}">
      <dgm:prSet/>
      <dgm:spPr/>
      <dgm:t>
        <a:bodyPr/>
        <a:lstStyle/>
        <a:p>
          <a:endParaRPr lang="fr-FR"/>
        </a:p>
      </dgm:t>
    </dgm:pt>
    <dgm:pt modelId="{FF6BA739-77A8-4621-87DC-6D0FFB3158A5}" type="sibTrans" cxnId="{6DEA055D-6F9A-4222-B6C8-3CFD54568680}">
      <dgm:prSet/>
      <dgm:spPr/>
      <dgm:t>
        <a:bodyPr/>
        <a:lstStyle/>
        <a:p>
          <a:endParaRPr lang="fr-FR"/>
        </a:p>
      </dgm:t>
    </dgm:pt>
    <dgm:pt modelId="{570A8ABB-AD74-417F-BCC3-68065A7D6F1B}">
      <dgm:prSet phldrT="[Text]"/>
      <dgm:spPr/>
      <dgm:t>
        <a:bodyPr/>
        <a:lstStyle/>
        <a:p>
          <a:r>
            <a:rPr lang="fr-FR" b="1" dirty="0" smtClean="0"/>
            <a:t>2. </a:t>
          </a:r>
          <a:r>
            <a:rPr lang="fr-FR" b="1" dirty="0" smtClean="0"/>
            <a:t>Suppression de balises html</a:t>
          </a:r>
          <a:endParaRPr lang="fr-FR" b="1" dirty="0"/>
        </a:p>
      </dgm:t>
    </dgm:pt>
    <dgm:pt modelId="{3C89234F-0BFE-4894-B8BC-1D25C674D6A7}" type="parTrans" cxnId="{1D002BE3-6F23-44BF-9CD8-E0FAE6FA094C}">
      <dgm:prSet/>
      <dgm:spPr/>
      <dgm:t>
        <a:bodyPr/>
        <a:lstStyle/>
        <a:p>
          <a:endParaRPr lang="fr-FR"/>
        </a:p>
      </dgm:t>
    </dgm:pt>
    <dgm:pt modelId="{6A394F55-A271-4B8C-B334-2F94CA03A3C2}" type="sibTrans" cxnId="{1D002BE3-6F23-44BF-9CD8-E0FAE6FA094C}">
      <dgm:prSet/>
      <dgm:spPr/>
      <dgm:t>
        <a:bodyPr/>
        <a:lstStyle/>
        <a:p>
          <a:endParaRPr lang="fr-FR"/>
        </a:p>
      </dgm:t>
    </dgm:pt>
    <dgm:pt modelId="{6A3A5B58-ADEA-4D35-81BF-80E1EAD8CC57}">
      <dgm:prSet phldrT="[Text]"/>
      <dgm:spPr/>
      <dgm:t>
        <a:bodyPr/>
        <a:lstStyle/>
        <a:p>
          <a:r>
            <a:rPr lang="fr-FR" b="1" dirty="0" smtClean="0"/>
            <a:t>4. </a:t>
          </a:r>
          <a:r>
            <a:rPr lang="fr-FR" b="1" dirty="0" smtClean="0"/>
            <a:t>Mise en minuscule + </a:t>
          </a:r>
          <a:r>
            <a:rPr lang="fr-FR" b="1" dirty="0" err="1" smtClean="0"/>
            <a:t>tokenization</a:t>
          </a:r>
          <a:endParaRPr lang="fr-FR" b="1" dirty="0" smtClean="0"/>
        </a:p>
      </dgm:t>
    </dgm:pt>
    <dgm:pt modelId="{1BF8C2A3-914C-47FD-9E18-AC083AB4B1BD}" type="parTrans" cxnId="{5C4EB55A-243A-461F-AA41-5A1179113A6B}">
      <dgm:prSet/>
      <dgm:spPr/>
      <dgm:t>
        <a:bodyPr/>
        <a:lstStyle/>
        <a:p>
          <a:endParaRPr lang="fr-FR"/>
        </a:p>
      </dgm:t>
    </dgm:pt>
    <dgm:pt modelId="{BD2E4ED0-8EE1-4703-9AF6-8920D4FDF79D}" type="sibTrans" cxnId="{5C4EB55A-243A-461F-AA41-5A1179113A6B}">
      <dgm:prSet/>
      <dgm:spPr/>
      <dgm:t>
        <a:bodyPr/>
        <a:lstStyle/>
        <a:p>
          <a:endParaRPr lang="fr-FR"/>
        </a:p>
      </dgm:t>
    </dgm:pt>
    <dgm:pt modelId="{E698E461-40F6-4E38-8975-FDEB5F33B7FC}">
      <dgm:prSet phldrT="[Text]"/>
      <dgm:spPr/>
      <dgm:t>
        <a:bodyPr/>
        <a:lstStyle/>
        <a:p>
          <a:r>
            <a:rPr lang="fr-FR" b="1" dirty="0" smtClean="0"/>
            <a:t>3</a:t>
          </a:r>
          <a:r>
            <a:rPr lang="fr-FR" b="1" dirty="0" smtClean="0"/>
            <a:t>. Suppression de caractères spéciaux </a:t>
          </a:r>
          <a:endParaRPr lang="fr-FR" b="1" dirty="0" smtClean="0"/>
        </a:p>
      </dgm:t>
    </dgm:pt>
    <dgm:pt modelId="{292850A8-9CA6-4550-82DB-07E792FF8D22}" type="parTrans" cxnId="{724D3666-E016-41AF-8793-0FDA6DA0F857}">
      <dgm:prSet/>
      <dgm:spPr/>
      <dgm:t>
        <a:bodyPr/>
        <a:lstStyle/>
        <a:p>
          <a:endParaRPr lang="fr-FR"/>
        </a:p>
      </dgm:t>
    </dgm:pt>
    <dgm:pt modelId="{76A32643-4973-4F9F-B9D9-C9AAC14CC271}" type="sibTrans" cxnId="{724D3666-E016-41AF-8793-0FDA6DA0F857}">
      <dgm:prSet/>
      <dgm:spPr/>
      <dgm:t>
        <a:bodyPr/>
        <a:lstStyle/>
        <a:p>
          <a:endParaRPr lang="fr-FR"/>
        </a:p>
      </dgm:t>
    </dgm:pt>
    <dgm:pt modelId="{CE620C64-F01A-4265-9196-69DD154B720C}">
      <dgm:prSet phldrT="[Text]"/>
      <dgm:spPr/>
      <dgm:t>
        <a:bodyPr/>
        <a:lstStyle/>
        <a:p>
          <a:r>
            <a:rPr lang="fr-FR" b="1" dirty="0" smtClean="0"/>
            <a:t>5. Suppression de stop </a:t>
          </a:r>
          <a:r>
            <a:rPr lang="fr-FR" b="1" dirty="0" err="1" smtClean="0"/>
            <a:t>words</a:t>
          </a:r>
          <a:endParaRPr lang="fr-FR" b="1" dirty="0" smtClean="0"/>
        </a:p>
      </dgm:t>
    </dgm:pt>
    <dgm:pt modelId="{884DC013-892A-4623-9361-D8D7E00F50F5}" type="parTrans" cxnId="{342392F3-91A9-499B-9B03-C18899A8AA11}">
      <dgm:prSet/>
      <dgm:spPr/>
      <dgm:t>
        <a:bodyPr/>
        <a:lstStyle/>
        <a:p>
          <a:endParaRPr lang="fr-FR"/>
        </a:p>
      </dgm:t>
    </dgm:pt>
    <dgm:pt modelId="{767918C8-B5F2-4D40-8833-641A91ADB8F2}" type="sibTrans" cxnId="{342392F3-91A9-499B-9B03-C18899A8AA11}">
      <dgm:prSet/>
      <dgm:spPr/>
      <dgm:t>
        <a:bodyPr/>
        <a:lstStyle/>
        <a:p>
          <a:endParaRPr lang="fr-FR"/>
        </a:p>
      </dgm:t>
    </dgm:pt>
    <dgm:pt modelId="{959EA25E-E52E-4D10-9DB7-EB71AB79BF4F}">
      <dgm:prSet phldrT="[Text]"/>
      <dgm:spPr/>
      <dgm:t>
        <a:bodyPr/>
        <a:lstStyle/>
        <a:p>
          <a:r>
            <a:rPr lang="fr-FR" b="1" dirty="0" smtClean="0"/>
            <a:t>6. Lemmatisation</a:t>
          </a:r>
          <a:endParaRPr lang="fr-FR" b="1" dirty="0" smtClean="0"/>
        </a:p>
      </dgm:t>
    </dgm:pt>
    <dgm:pt modelId="{897BBC90-E700-4F02-A445-EA183F31B4AD}" type="parTrans" cxnId="{80C7AEE2-D16E-492F-8D55-FBDF06F178B5}">
      <dgm:prSet/>
      <dgm:spPr/>
      <dgm:t>
        <a:bodyPr/>
        <a:lstStyle/>
        <a:p>
          <a:endParaRPr lang="fr-FR"/>
        </a:p>
      </dgm:t>
    </dgm:pt>
    <dgm:pt modelId="{A40A9EA2-359C-42E0-B240-61FD90F172C7}" type="sibTrans" cxnId="{80C7AEE2-D16E-492F-8D55-FBDF06F178B5}">
      <dgm:prSet/>
      <dgm:spPr/>
      <dgm:t>
        <a:bodyPr/>
        <a:lstStyle/>
        <a:p>
          <a:endParaRPr lang="fr-FR"/>
        </a:p>
      </dgm:t>
    </dgm:pt>
    <dgm:pt modelId="{75982D65-4381-4BBD-BDC5-9148CF36A9AA}" type="pres">
      <dgm:prSet presAssocID="{BF4C1E75-922B-472E-9D19-EB8BDD56C5E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747BA65-A701-4C9B-B1B7-C037C44B8D2F}" type="pres">
      <dgm:prSet presAssocID="{094C2DAA-A3BE-4DEA-9582-307CBEC9AC48}" presName="root1" presStyleCnt="0"/>
      <dgm:spPr/>
    </dgm:pt>
    <dgm:pt modelId="{3FF29E59-D02F-4434-97E0-EC83CEDAF21E}" type="pres">
      <dgm:prSet presAssocID="{094C2DAA-A3BE-4DEA-9582-307CBEC9AC4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4E79AA2-E44B-4EB1-9957-5D02CB675EFE}" type="pres">
      <dgm:prSet presAssocID="{094C2DAA-A3BE-4DEA-9582-307CBEC9AC48}" presName="level2hierChild" presStyleCnt="0"/>
      <dgm:spPr/>
    </dgm:pt>
    <dgm:pt modelId="{4CDA707C-57E1-48D0-A8F5-FD1227FD177D}" type="pres">
      <dgm:prSet presAssocID="{3C89234F-0BFE-4894-B8BC-1D25C674D6A7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28641B49-2619-4FF6-85EF-5BB3A4F988B4}" type="pres">
      <dgm:prSet presAssocID="{3C89234F-0BFE-4894-B8BC-1D25C674D6A7}" presName="connTx" presStyleLbl="parChTrans1D2" presStyleIdx="0" presStyleCnt="1"/>
      <dgm:spPr/>
      <dgm:t>
        <a:bodyPr/>
        <a:lstStyle/>
        <a:p>
          <a:endParaRPr lang="fr-FR"/>
        </a:p>
      </dgm:t>
    </dgm:pt>
    <dgm:pt modelId="{9315427D-C503-4536-ADBD-6C5417B54151}" type="pres">
      <dgm:prSet presAssocID="{570A8ABB-AD74-417F-BCC3-68065A7D6F1B}" presName="root2" presStyleCnt="0"/>
      <dgm:spPr/>
    </dgm:pt>
    <dgm:pt modelId="{BEDEAA3E-1EE8-4D20-8ED2-81FEC8CEFDE5}" type="pres">
      <dgm:prSet presAssocID="{570A8ABB-AD74-417F-BCC3-68065A7D6F1B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E116D70-14D3-4E99-8AC8-479EAF0B6ACC}" type="pres">
      <dgm:prSet presAssocID="{570A8ABB-AD74-417F-BCC3-68065A7D6F1B}" presName="level3hierChild" presStyleCnt="0"/>
      <dgm:spPr/>
    </dgm:pt>
    <dgm:pt modelId="{293E93FD-36F5-4EE7-A470-94D44A4DBC13}" type="pres">
      <dgm:prSet presAssocID="{292850A8-9CA6-4550-82DB-07E792FF8D22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7908D9BA-C0F0-407A-AF7F-E8A45BFDFAC2}" type="pres">
      <dgm:prSet presAssocID="{292850A8-9CA6-4550-82DB-07E792FF8D22}" presName="connTx" presStyleLbl="parChTrans1D3" presStyleIdx="0" presStyleCnt="1"/>
      <dgm:spPr/>
      <dgm:t>
        <a:bodyPr/>
        <a:lstStyle/>
        <a:p>
          <a:endParaRPr lang="fr-FR"/>
        </a:p>
      </dgm:t>
    </dgm:pt>
    <dgm:pt modelId="{938918C7-E607-4A24-86EE-9194984FA9FD}" type="pres">
      <dgm:prSet presAssocID="{E698E461-40F6-4E38-8975-FDEB5F33B7FC}" presName="root2" presStyleCnt="0"/>
      <dgm:spPr/>
    </dgm:pt>
    <dgm:pt modelId="{1D163BF2-64DC-470F-B73F-3204BA7F5D02}" type="pres">
      <dgm:prSet presAssocID="{E698E461-40F6-4E38-8975-FDEB5F33B7FC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D8B69E3-0880-4E8E-A041-CE756D52C7A8}" type="pres">
      <dgm:prSet presAssocID="{E698E461-40F6-4E38-8975-FDEB5F33B7FC}" presName="level3hierChild" presStyleCnt="0"/>
      <dgm:spPr/>
    </dgm:pt>
    <dgm:pt modelId="{73AA28C5-10A3-4D77-B2BB-C75991106EAC}" type="pres">
      <dgm:prSet presAssocID="{1BF8C2A3-914C-47FD-9E18-AC083AB4B1BD}" presName="conn2-1" presStyleLbl="parChTrans1D4" presStyleIdx="0" presStyleCnt="3"/>
      <dgm:spPr/>
      <dgm:t>
        <a:bodyPr/>
        <a:lstStyle/>
        <a:p>
          <a:endParaRPr lang="fr-FR"/>
        </a:p>
      </dgm:t>
    </dgm:pt>
    <dgm:pt modelId="{0CDDE050-2A98-4CBC-9A76-39F477ED1391}" type="pres">
      <dgm:prSet presAssocID="{1BF8C2A3-914C-47FD-9E18-AC083AB4B1BD}" presName="connTx" presStyleLbl="parChTrans1D4" presStyleIdx="0" presStyleCnt="3"/>
      <dgm:spPr/>
      <dgm:t>
        <a:bodyPr/>
        <a:lstStyle/>
        <a:p>
          <a:endParaRPr lang="fr-FR"/>
        </a:p>
      </dgm:t>
    </dgm:pt>
    <dgm:pt modelId="{B5F995F8-4B90-4C25-8834-03FE204A7BA8}" type="pres">
      <dgm:prSet presAssocID="{6A3A5B58-ADEA-4D35-81BF-80E1EAD8CC57}" presName="root2" presStyleCnt="0"/>
      <dgm:spPr/>
    </dgm:pt>
    <dgm:pt modelId="{3B604E38-8690-4207-9283-B899D4A9962D}" type="pres">
      <dgm:prSet presAssocID="{6A3A5B58-ADEA-4D35-81BF-80E1EAD8CC57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BFBD5A3-0519-4A89-B795-4EFD68CCF5C8}" type="pres">
      <dgm:prSet presAssocID="{6A3A5B58-ADEA-4D35-81BF-80E1EAD8CC57}" presName="level3hierChild" presStyleCnt="0"/>
      <dgm:spPr/>
    </dgm:pt>
    <dgm:pt modelId="{B892A32E-6CE4-4B8F-989A-D798E7CF5E26}" type="pres">
      <dgm:prSet presAssocID="{884DC013-892A-4623-9361-D8D7E00F50F5}" presName="conn2-1" presStyleLbl="parChTrans1D4" presStyleIdx="1" presStyleCnt="3"/>
      <dgm:spPr/>
    </dgm:pt>
    <dgm:pt modelId="{2E23B567-26FA-42F1-9A57-E6711F6E0E0B}" type="pres">
      <dgm:prSet presAssocID="{884DC013-892A-4623-9361-D8D7E00F50F5}" presName="connTx" presStyleLbl="parChTrans1D4" presStyleIdx="1" presStyleCnt="3"/>
      <dgm:spPr/>
    </dgm:pt>
    <dgm:pt modelId="{B794B40F-490C-468B-A31F-6041E6EA57DE}" type="pres">
      <dgm:prSet presAssocID="{CE620C64-F01A-4265-9196-69DD154B720C}" presName="root2" presStyleCnt="0"/>
      <dgm:spPr/>
    </dgm:pt>
    <dgm:pt modelId="{5E814BFA-0250-4E69-8359-6973AFB76EEC}" type="pres">
      <dgm:prSet presAssocID="{CE620C64-F01A-4265-9196-69DD154B720C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D119257-9EE6-4AB4-9836-FE9583FB9C24}" type="pres">
      <dgm:prSet presAssocID="{CE620C64-F01A-4265-9196-69DD154B720C}" presName="level3hierChild" presStyleCnt="0"/>
      <dgm:spPr/>
    </dgm:pt>
    <dgm:pt modelId="{94E0602C-20B5-44A0-A9E7-1CA0E9BD48FC}" type="pres">
      <dgm:prSet presAssocID="{897BBC90-E700-4F02-A445-EA183F31B4AD}" presName="conn2-1" presStyleLbl="parChTrans1D4" presStyleIdx="2" presStyleCnt="3"/>
      <dgm:spPr/>
    </dgm:pt>
    <dgm:pt modelId="{65DB16C8-A3F9-4F35-A525-C767AD802BCE}" type="pres">
      <dgm:prSet presAssocID="{897BBC90-E700-4F02-A445-EA183F31B4AD}" presName="connTx" presStyleLbl="parChTrans1D4" presStyleIdx="2" presStyleCnt="3"/>
      <dgm:spPr/>
    </dgm:pt>
    <dgm:pt modelId="{F46E3A7B-01BF-4EB5-8F43-AAFC568E1951}" type="pres">
      <dgm:prSet presAssocID="{959EA25E-E52E-4D10-9DB7-EB71AB79BF4F}" presName="root2" presStyleCnt="0"/>
      <dgm:spPr/>
    </dgm:pt>
    <dgm:pt modelId="{C3991494-DEF1-48C1-A0B6-E3E15C65FFF0}" type="pres">
      <dgm:prSet presAssocID="{959EA25E-E52E-4D10-9DB7-EB71AB79BF4F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5AAA35F-847B-4FAA-ABE7-941B0A77687F}" type="pres">
      <dgm:prSet presAssocID="{959EA25E-E52E-4D10-9DB7-EB71AB79BF4F}" presName="level3hierChild" presStyleCnt="0"/>
      <dgm:spPr/>
    </dgm:pt>
  </dgm:ptLst>
  <dgm:cxnLst>
    <dgm:cxn modelId="{342392F3-91A9-499B-9B03-C18899A8AA11}" srcId="{6A3A5B58-ADEA-4D35-81BF-80E1EAD8CC57}" destId="{CE620C64-F01A-4265-9196-69DD154B720C}" srcOrd="0" destOrd="0" parTransId="{884DC013-892A-4623-9361-D8D7E00F50F5}" sibTransId="{767918C8-B5F2-4D40-8833-641A91ADB8F2}"/>
    <dgm:cxn modelId="{425BB22A-9D04-4BA1-BB6F-CA2606E98421}" type="presOf" srcId="{BF4C1E75-922B-472E-9D19-EB8BDD56C5EE}" destId="{75982D65-4381-4BBD-BDC5-9148CF36A9AA}" srcOrd="0" destOrd="0" presId="urn:microsoft.com/office/officeart/2005/8/layout/hierarchy2"/>
    <dgm:cxn modelId="{260FDD00-B441-465A-A8E3-9539375A06E0}" type="presOf" srcId="{CE620C64-F01A-4265-9196-69DD154B720C}" destId="{5E814BFA-0250-4E69-8359-6973AFB76EEC}" srcOrd="0" destOrd="0" presId="urn:microsoft.com/office/officeart/2005/8/layout/hierarchy2"/>
    <dgm:cxn modelId="{FA5ADBF4-3EE1-46DC-9535-1B525DE289CE}" type="presOf" srcId="{897BBC90-E700-4F02-A445-EA183F31B4AD}" destId="{65DB16C8-A3F9-4F35-A525-C767AD802BCE}" srcOrd="1" destOrd="0" presId="urn:microsoft.com/office/officeart/2005/8/layout/hierarchy2"/>
    <dgm:cxn modelId="{80C7AEE2-D16E-492F-8D55-FBDF06F178B5}" srcId="{CE620C64-F01A-4265-9196-69DD154B720C}" destId="{959EA25E-E52E-4D10-9DB7-EB71AB79BF4F}" srcOrd="0" destOrd="0" parTransId="{897BBC90-E700-4F02-A445-EA183F31B4AD}" sibTransId="{A40A9EA2-359C-42E0-B240-61FD90F172C7}"/>
    <dgm:cxn modelId="{4756AF33-F8B9-4EA9-A4B9-9A4BFE6B4AFF}" type="presOf" srcId="{094C2DAA-A3BE-4DEA-9582-307CBEC9AC48}" destId="{3FF29E59-D02F-4434-97E0-EC83CEDAF21E}" srcOrd="0" destOrd="0" presId="urn:microsoft.com/office/officeart/2005/8/layout/hierarchy2"/>
    <dgm:cxn modelId="{55DD29AD-6ECC-4AA6-8AC1-B642580CDDEF}" type="presOf" srcId="{E698E461-40F6-4E38-8975-FDEB5F33B7FC}" destId="{1D163BF2-64DC-470F-B73F-3204BA7F5D02}" srcOrd="0" destOrd="0" presId="urn:microsoft.com/office/officeart/2005/8/layout/hierarchy2"/>
    <dgm:cxn modelId="{915E7BC2-6156-4D56-BFD6-6F2C940E44D1}" type="presOf" srcId="{570A8ABB-AD74-417F-BCC3-68065A7D6F1B}" destId="{BEDEAA3E-1EE8-4D20-8ED2-81FEC8CEFDE5}" srcOrd="0" destOrd="0" presId="urn:microsoft.com/office/officeart/2005/8/layout/hierarchy2"/>
    <dgm:cxn modelId="{1D002BE3-6F23-44BF-9CD8-E0FAE6FA094C}" srcId="{094C2DAA-A3BE-4DEA-9582-307CBEC9AC48}" destId="{570A8ABB-AD74-417F-BCC3-68065A7D6F1B}" srcOrd="0" destOrd="0" parTransId="{3C89234F-0BFE-4894-B8BC-1D25C674D6A7}" sibTransId="{6A394F55-A271-4B8C-B334-2F94CA03A3C2}"/>
    <dgm:cxn modelId="{2C5D467B-F585-4AFE-8FA6-FD7F11DFB8ED}" type="presOf" srcId="{884DC013-892A-4623-9361-D8D7E00F50F5}" destId="{B892A32E-6CE4-4B8F-989A-D798E7CF5E26}" srcOrd="0" destOrd="0" presId="urn:microsoft.com/office/officeart/2005/8/layout/hierarchy2"/>
    <dgm:cxn modelId="{21DDEB3F-BF14-43B7-9332-C18C11E7BD1C}" type="presOf" srcId="{884DC013-892A-4623-9361-D8D7E00F50F5}" destId="{2E23B567-26FA-42F1-9A57-E6711F6E0E0B}" srcOrd="1" destOrd="0" presId="urn:microsoft.com/office/officeart/2005/8/layout/hierarchy2"/>
    <dgm:cxn modelId="{1CEFBFFB-105F-4BED-9160-49FF05573B65}" type="presOf" srcId="{897BBC90-E700-4F02-A445-EA183F31B4AD}" destId="{94E0602C-20B5-44A0-A9E7-1CA0E9BD48FC}" srcOrd="0" destOrd="0" presId="urn:microsoft.com/office/officeart/2005/8/layout/hierarchy2"/>
    <dgm:cxn modelId="{BCD958EB-E4DD-4156-9ED9-30398CCC71DF}" type="presOf" srcId="{3C89234F-0BFE-4894-B8BC-1D25C674D6A7}" destId="{4CDA707C-57E1-48D0-A8F5-FD1227FD177D}" srcOrd="0" destOrd="0" presId="urn:microsoft.com/office/officeart/2005/8/layout/hierarchy2"/>
    <dgm:cxn modelId="{D8416A8D-4AC7-419D-AFC7-4BBBE788352E}" type="presOf" srcId="{1BF8C2A3-914C-47FD-9E18-AC083AB4B1BD}" destId="{0CDDE050-2A98-4CBC-9A76-39F477ED1391}" srcOrd="1" destOrd="0" presId="urn:microsoft.com/office/officeart/2005/8/layout/hierarchy2"/>
    <dgm:cxn modelId="{6DEA055D-6F9A-4222-B6C8-3CFD54568680}" srcId="{BF4C1E75-922B-472E-9D19-EB8BDD56C5EE}" destId="{094C2DAA-A3BE-4DEA-9582-307CBEC9AC48}" srcOrd="0" destOrd="0" parTransId="{FEF6DFBD-D87C-4D34-A1E5-54331A71F44A}" sibTransId="{FF6BA739-77A8-4621-87DC-6D0FFB3158A5}"/>
    <dgm:cxn modelId="{B2DB6702-A3EB-440A-A425-7A8AA80D6FCF}" type="presOf" srcId="{959EA25E-E52E-4D10-9DB7-EB71AB79BF4F}" destId="{C3991494-DEF1-48C1-A0B6-E3E15C65FFF0}" srcOrd="0" destOrd="0" presId="urn:microsoft.com/office/officeart/2005/8/layout/hierarchy2"/>
    <dgm:cxn modelId="{5C4EB55A-243A-461F-AA41-5A1179113A6B}" srcId="{E698E461-40F6-4E38-8975-FDEB5F33B7FC}" destId="{6A3A5B58-ADEA-4D35-81BF-80E1EAD8CC57}" srcOrd="0" destOrd="0" parTransId="{1BF8C2A3-914C-47FD-9E18-AC083AB4B1BD}" sibTransId="{BD2E4ED0-8EE1-4703-9AF6-8920D4FDF79D}"/>
    <dgm:cxn modelId="{4A8478CA-CBBC-4D8D-9470-49D750EEFA47}" type="presOf" srcId="{292850A8-9CA6-4550-82DB-07E792FF8D22}" destId="{293E93FD-36F5-4EE7-A470-94D44A4DBC13}" srcOrd="0" destOrd="0" presId="urn:microsoft.com/office/officeart/2005/8/layout/hierarchy2"/>
    <dgm:cxn modelId="{724D3666-E016-41AF-8793-0FDA6DA0F857}" srcId="{570A8ABB-AD74-417F-BCC3-68065A7D6F1B}" destId="{E698E461-40F6-4E38-8975-FDEB5F33B7FC}" srcOrd="0" destOrd="0" parTransId="{292850A8-9CA6-4550-82DB-07E792FF8D22}" sibTransId="{76A32643-4973-4F9F-B9D9-C9AAC14CC271}"/>
    <dgm:cxn modelId="{F6B9B65F-A17D-45EE-A909-1BE83BA61BC6}" type="presOf" srcId="{1BF8C2A3-914C-47FD-9E18-AC083AB4B1BD}" destId="{73AA28C5-10A3-4D77-B2BB-C75991106EAC}" srcOrd="0" destOrd="0" presId="urn:microsoft.com/office/officeart/2005/8/layout/hierarchy2"/>
    <dgm:cxn modelId="{9D398E7F-6C63-4BC2-A36B-60ABE841CB08}" type="presOf" srcId="{292850A8-9CA6-4550-82DB-07E792FF8D22}" destId="{7908D9BA-C0F0-407A-AF7F-E8A45BFDFAC2}" srcOrd="1" destOrd="0" presId="urn:microsoft.com/office/officeart/2005/8/layout/hierarchy2"/>
    <dgm:cxn modelId="{AE5C72C4-3407-446A-BDE2-46418E4036AD}" type="presOf" srcId="{6A3A5B58-ADEA-4D35-81BF-80E1EAD8CC57}" destId="{3B604E38-8690-4207-9283-B899D4A9962D}" srcOrd="0" destOrd="0" presId="urn:microsoft.com/office/officeart/2005/8/layout/hierarchy2"/>
    <dgm:cxn modelId="{85D4B592-15DB-4992-838F-2595DCFD897B}" type="presOf" srcId="{3C89234F-0BFE-4894-B8BC-1D25C674D6A7}" destId="{28641B49-2619-4FF6-85EF-5BB3A4F988B4}" srcOrd="1" destOrd="0" presId="urn:microsoft.com/office/officeart/2005/8/layout/hierarchy2"/>
    <dgm:cxn modelId="{064025E2-E401-4E29-A267-1D4206DDE350}" type="presParOf" srcId="{75982D65-4381-4BBD-BDC5-9148CF36A9AA}" destId="{0747BA65-A701-4C9B-B1B7-C037C44B8D2F}" srcOrd="0" destOrd="0" presId="urn:microsoft.com/office/officeart/2005/8/layout/hierarchy2"/>
    <dgm:cxn modelId="{131B924C-FD1C-487C-A631-7DABFE2C98C8}" type="presParOf" srcId="{0747BA65-A701-4C9B-B1B7-C037C44B8D2F}" destId="{3FF29E59-D02F-4434-97E0-EC83CEDAF21E}" srcOrd="0" destOrd="0" presId="urn:microsoft.com/office/officeart/2005/8/layout/hierarchy2"/>
    <dgm:cxn modelId="{D23C1B03-DFB3-49B1-A1C0-F9C65112E191}" type="presParOf" srcId="{0747BA65-A701-4C9B-B1B7-C037C44B8D2F}" destId="{34E79AA2-E44B-4EB1-9957-5D02CB675EFE}" srcOrd="1" destOrd="0" presId="urn:microsoft.com/office/officeart/2005/8/layout/hierarchy2"/>
    <dgm:cxn modelId="{E762B745-97C3-4334-8B97-50242D5B9574}" type="presParOf" srcId="{34E79AA2-E44B-4EB1-9957-5D02CB675EFE}" destId="{4CDA707C-57E1-48D0-A8F5-FD1227FD177D}" srcOrd="0" destOrd="0" presId="urn:microsoft.com/office/officeart/2005/8/layout/hierarchy2"/>
    <dgm:cxn modelId="{5414D9A1-B756-4A8A-94CE-3F2134234055}" type="presParOf" srcId="{4CDA707C-57E1-48D0-A8F5-FD1227FD177D}" destId="{28641B49-2619-4FF6-85EF-5BB3A4F988B4}" srcOrd="0" destOrd="0" presId="urn:microsoft.com/office/officeart/2005/8/layout/hierarchy2"/>
    <dgm:cxn modelId="{CC5691CF-72E0-4053-896F-22C9805EA91E}" type="presParOf" srcId="{34E79AA2-E44B-4EB1-9957-5D02CB675EFE}" destId="{9315427D-C503-4536-ADBD-6C5417B54151}" srcOrd="1" destOrd="0" presId="urn:microsoft.com/office/officeart/2005/8/layout/hierarchy2"/>
    <dgm:cxn modelId="{16AC052E-E53C-46A9-BC97-F71BB268687A}" type="presParOf" srcId="{9315427D-C503-4536-ADBD-6C5417B54151}" destId="{BEDEAA3E-1EE8-4D20-8ED2-81FEC8CEFDE5}" srcOrd="0" destOrd="0" presId="urn:microsoft.com/office/officeart/2005/8/layout/hierarchy2"/>
    <dgm:cxn modelId="{FE81F2F8-8F11-4284-AA5D-E292BC717C27}" type="presParOf" srcId="{9315427D-C503-4536-ADBD-6C5417B54151}" destId="{BE116D70-14D3-4E99-8AC8-479EAF0B6ACC}" srcOrd="1" destOrd="0" presId="urn:microsoft.com/office/officeart/2005/8/layout/hierarchy2"/>
    <dgm:cxn modelId="{CFABDBA5-4364-4325-B6B3-546AB4CBFB93}" type="presParOf" srcId="{BE116D70-14D3-4E99-8AC8-479EAF0B6ACC}" destId="{293E93FD-36F5-4EE7-A470-94D44A4DBC13}" srcOrd="0" destOrd="0" presId="urn:microsoft.com/office/officeart/2005/8/layout/hierarchy2"/>
    <dgm:cxn modelId="{A3A9587C-4F74-493F-9DB5-E0118EB2EC9C}" type="presParOf" srcId="{293E93FD-36F5-4EE7-A470-94D44A4DBC13}" destId="{7908D9BA-C0F0-407A-AF7F-E8A45BFDFAC2}" srcOrd="0" destOrd="0" presId="urn:microsoft.com/office/officeart/2005/8/layout/hierarchy2"/>
    <dgm:cxn modelId="{1FD56791-C55A-481D-9FEC-A90B452A999A}" type="presParOf" srcId="{BE116D70-14D3-4E99-8AC8-479EAF0B6ACC}" destId="{938918C7-E607-4A24-86EE-9194984FA9FD}" srcOrd="1" destOrd="0" presId="urn:microsoft.com/office/officeart/2005/8/layout/hierarchy2"/>
    <dgm:cxn modelId="{14225731-C33B-497D-A5EE-8B540B2F243E}" type="presParOf" srcId="{938918C7-E607-4A24-86EE-9194984FA9FD}" destId="{1D163BF2-64DC-470F-B73F-3204BA7F5D02}" srcOrd="0" destOrd="0" presId="urn:microsoft.com/office/officeart/2005/8/layout/hierarchy2"/>
    <dgm:cxn modelId="{15B064B2-9B1A-4A7C-A4A8-CCFB3361A16B}" type="presParOf" srcId="{938918C7-E607-4A24-86EE-9194984FA9FD}" destId="{2D8B69E3-0880-4E8E-A041-CE756D52C7A8}" srcOrd="1" destOrd="0" presId="urn:microsoft.com/office/officeart/2005/8/layout/hierarchy2"/>
    <dgm:cxn modelId="{80E4504D-EF34-4FBD-9AE7-2AB8E93743C5}" type="presParOf" srcId="{2D8B69E3-0880-4E8E-A041-CE756D52C7A8}" destId="{73AA28C5-10A3-4D77-B2BB-C75991106EAC}" srcOrd="0" destOrd="0" presId="urn:microsoft.com/office/officeart/2005/8/layout/hierarchy2"/>
    <dgm:cxn modelId="{4660B63C-4E72-4F5E-86F7-8AD9FB83D59A}" type="presParOf" srcId="{73AA28C5-10A3-4D77-B2BB-C75991106EAC}" destId="{0CDDE050-2A98-4CBC-9A76-39F477ED1391}" srcOrd="0" destOrd="0" presId="urn:microsoft.com/office/officeart/2005/8/layout/hierarchy2"/>
    <dgm:cxn modelId="{29091B8F-EC53-4320-B848-C5407AE47786}" type="presParOf" srcId="{2D8B69E3-0880-4E8E-A041-CE756D52C7A8}" destId="{B5F995F8-4B90-4C25-8834-03FE204A7BA8}" srcOrd="1" destOrd="0" presId="urn:microsoft.com/office/officeart/2005/8/layout/hierarchy2"/>
    <dgm:cxn modelId="{A83992A1-7DF2-4849-939F-B57BB04B2493}" type="presParOf" srcId="{B5F995F8-4B90-4C25-8834-03FE204A7BA8}" destId="{3B604E38-8690-4207-9283-B899D4A9962D}" srcOrd="0" destOrd="0" presId="urn:microsoft.com/office/officeart/2005/8/layout/hierarchy2"/>
    <dgm:cxn modelId="{2848915B-B892-410C-BFAD-96C6993E685C}" type="presParOf" srcId="{B5F995F8-4B90-4C25-8834-03FE204A7BA8}" destId="{4BFBD5A3-0519-4A89-B795-4EFD68CCF5C8}" srcOrd="1" destOrd="0" presId="urn:microsoft.com/office/officeart/2005/8/layout/hierarchy2"/>
    <dgm:cxn modelId="{ABE70208-A33E-4EB4-B6E9-12DC8B7347E6}" type="presParOf" srcId="{4BFBD5A3-0519-4A89-B795-4EFD68CCF5C8}" destId="{B892A32E-6CE4-4B8F-989A-D798E7CF5E26}" srcOrd="0" destOrd="0" presId="urn:microsoft.com/office/officeart/2005/8/layout/hierarchy2"/>
    <dgm:cxn modelId="{26D9D402-71F4-4C28-9475-4803BB8BEB3B}" type="presParOf" srcId="{B892A32E-6CE4-4B8F-989A-D798E7CF5E26}" destId="{2E23B567-26FA-42F1-9A57-E6711F6E0E0B}" srcOrd="0" destOrd="0" presId="urn:microsoft.com/office/officeart/2005/8/layout/hierarchy2"/>
    <dgm:cxn modelId="{FA913B4F-6B9D-4AC9-962A-EE002FA42D17}" type="presParOf" srcId="{4BFBD5A3-0519-4A89-B795-4EFD68CCF5C8}" destId="{B794B40F-490C-468B-A31F-6041E6EA57DE}" srcOrd="1" destOrd="0" presId="urn:microsoft.com/office/officeart/2005/8/layout/hierarchy2"/>
    <dgm:cxn modelId="{AED0CCFA-C653-44EA-8D07-FAFBDF304F75}" type="presParOf" srcId="{B794B40F-490C-468B-A31F-6041E6EA57DE}" destId="{5E814BFA-0250-4E69-8359-6973AFB76EEC}" srcOrd="0" destOrd="0" presId="urn:microsoft.com/office/officeart/2005/8/layout/hierarchy2"/>
    <dgm:cxn modelId="{E84930BE-F062-4DAA-9F35-B270BB9CC924}" type="presParOf" srcId="{B794B40F-490C-468B-A31F-6041E6EA57DE}" destId="{CD119257-9EE6-4AB4-9836-FE9583FB9C24}" srcOrd="1" destOrd="0" presId="urn:microsoft.com/office/officeart/2005/8/layout/hierarchy2"/>
    <dgm:cxn modelId="{2C00FF66-1B5C-4849-A3A7-E1AC78B70F2B}" type="presParOf" srcId="{CD119257-9EE6-4AB4-9836-FE9583FB9C24}" destId="{94E0602C-20B5-44A0-A9E7-1CA0E9BD48FC}" srcOrd="0" destOrd="0" presId="urn:microsoft.com/office/officeart/2005/8/layout/hierarchy2"/>
    <dgm:cxn modelId="{6A55FB57-5B82-4AC0-A3C6-194F48F69F87}" type="presParOf" srcId="{94E0602C-20B5-44A0-A9E7-1CA0E9BD48FC}" destId="{65DB16C8-A3F9-4F35-A525-C767AD802BCE}" srcOrd="0" destOrd="0" presId="urn:microsoft.com/office/officeart/2005/8/layout/hierarchy2"/>
    <dgm:cxn modelId="{8847783B-C801-401E-AAF7-8873C6929873}" type="presParOf" srcId="{CD119257-9EE6-4AB4-9836-FE9583FB9C24}" destId="{F46E3A7B-01BF-4EB5-8F43-AAFC568E1951}" srcOrd="1" destOrd="0" presId="urn:microsoft.com/office/officeart/2005/8/layout/hierarchy2"/>
    <dgm:cxn modelId="{1A2027FF-D338-46C8-AA39-0BC709E26450}" type="presParOf" srcId="{F46E3A7B-01BF-4EB5-8F43-AAFC568E1951}" destId="{C3991494-DEF1-48C1-A0B6-E3E15C65FFF0}" srcOrd="0" destOrd="0" presId="urn:microsoft.com/office/officeart/2005/8/layout/hierarchy2"/>
    <dgm:cxn modelId="{30892737-8A8F-4F35-94C3-ED08246B34FE}" type="presParOf" srcId="{F46E3A7B-01BF-4EB5-8F43-AAFC568E1951}" destId="{D5AAA35F-847B-4FAA-ABE7-941B0A77687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F29E59-D02F-4434-97E0-EC83CEDAF21E}">
      <dsp:nvSpPr>
        <dsp:cNvPr id="0" name=""/>
        <dsp:cNvSpPr/>
      </dsp:nvSpPr>
      <dsp:spPr>
        <a:xfrm>
          <a:off x="3121" y="1058953"/>
          <a:ext cx="1092777" cy="546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1. </a:t>
          </a:r>
          <a:r>
            <a:rPr lang="fr-FR" sz="1100" b="1" kern="1200" dirty="0" smtClean="0"/>
            <a:t>Suppression de code</a:t>
          </a:r>
          <a:endParaRPr lang="fr-FR" sz="1100" b="1" kern="1200" dirty="0"/>
        </a:p>
      </dsp:txBody>
      <dsp:txXfrm>
        <a:off x="3121" y="1058953"/>
        <a:ext cx="1092777" cy="546388"/>
      </dsp:txXfrm>
    </dsp:sp>
    <dsp:sp modelId="{4CDA707C-57E1-48D0-A8F5-FD1227FD177D}">
      <dsp:nvSpPr>
        <dsp:cNvPr id="0" name=""/>
        <dsp:cNvSpPr/>
      </dsp:nvSpPr>
      <dsp:spPr>
        <a:xfrm>
          <a:off x="1095899" y="1313690"/>
          <a:ext cx="437111" cy="36914"/>
        </a:xfrm>
        <a:custGeom>
          <a:avLst/>
          <a:gdLst/>
          <a:ahLst/>
          <a:cxnLst/>
          <a:rect l="0" t="0" r="0" b="0"/>
          <a:pathLst>
            <a:path>
              <a:moveTo>
                <a:pt x="0" y="18457"/>
              </a:moveTo>
              <a:lnTo>
                <a:pt x="437111" y="1845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1303526" y="1321220"/>
        <a:ext cx="21855" cy="21855"/>
      </dsp:txXfrm>
    </dsp:sp>
    <dsp:sp modelId="{BEDEAA3E-1EE8-4D20-8ED2-81FEC8CEFDE5}">
      <dsp:nvSpPr>
        <dsp:cNvPr id="0" name=""/>
        <dsp:cNvSpPr/>
      </dsp:nvSpPr>
      <dsp:spPr>
        <a:xfrm>
          <a:off x="1533010" y="1058953"/>
          <a:ext cx="1092777" cy="546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2. </a:t>
          </a:r>
          <a:r>
            <a:rPr lang="fr-FR" sz="1100" b="1" kern="1200" dirty="0" smtClean="0"/>
            <a:t>Suppression de balises html</a:t>
          </a:r>
          <a:endParaRPr lang="fr-FR" sz="1100" b="1" kern="1200" dirty="0"/>
        </a:p>
      </dsp:txBody>
      <dsp:txXfrm>
        <a:off x="1533010" y="1058953"/>
        <a:ext cx="1092777" cy="546388"/>
      </dsp:txXfrm>
    </dsp:sp>
    <dsp:sp modelId="{293E93FD-36F5-4EE7-A470-94D44A4DBC13}">
      <dsp:nvSpPr>
        <dsp:cNvPr id="0" name=""/>
        <dsp:cNvSpPr/>
      </dsp:nvSpPr>
      <dsp:spPr>
        <a:xfrm>
          <a:off x="2625787" y="1313690"/>
          <a:ext cx="437111" cy="36914"/>
        </a:xfrm>
        <a:custGeom>
          <a:avLst/>
          <a:gdLst/>
          <a:ahLst/>
          <a:cxnLst/>
          <a:rect l="0" t="0" r="0" b="0"/>
          <a:pathLst>
            <a:path>
              <a:moveTo>
                <a:pt x="0" y="18457"/>
              </a:moveTo>
              <a:lnTo>
                <a:pt x="437111" y="1845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33415" y="1321220"/>
        <a:ext cx="21855" cy="21855"/>
      </dsp:txXfrm>
    </dsp:sp>
    <dsp:sp modelId="{1D163BF2-64DC-470F-B73F-3204BA7F5D02}">
      <dsp:nvSpPr>
        <dsp:cNvPr id="0" name=""/>
        <dsp:cNvSpPr/>
      </dsp:nvSpPr>
      <dsp:spPr>
        <a:xfrm>
          <a:off x="3062898" y="1058953"/>
          <a:ext cx="1092777" cy="546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3</a:t>
          </a:r>
          <a:r>
            <a:rPr lang="fr-FR" sz="1100" b="1" kern="1200" dirty="0" smtClean="0"/>
            <a:t>. Suppression de caractères spéciaux </a:t>
          </a:r>
          <a:endParaRPr lang="fr-FR" sz="1100" b="1" kern="1200" dirty="0" smtClean="0"/>
        </a:p>
      </dsp:txBody>
      <dsp:txXfrm>
        <a:off x="3062898" y="1058953"/>
        <a:ext cx="1092777" cy="546388"/>
      </dsp:txXfrm>
    </dsp:sp>
    <dsp:sp modelId="{73AA28C5-10A3-4D77-B2BB-C75991106EAC}">
      <dsp:nvSpPr>
        <dsp:cNvPr id="0" name=""/>
        <dsp:cNvSpPr/>
      </dsp:nvSpPr>
      <dsp:spPr>
        <a:xfrm>
          <a:off x="4155676" y="1313690"/>
          <a:ext cx="437111" cy="36914"/>
        </a:xfrm>
        <a:custGeom>
          <a:avLst/>
          <a:gdLst/>
          <a:ahLst/>
          <a:cxnLst/>
          <a:rect l="0" t="0" r="0" b="0"/>
          <a:pathLst>
            <a:path>
              <a:moveTo>
                <a:pt x="0" y="18457"/>
              </a:moveTo>
              <a:lnTo>
                <a:pt x="437111" y="1845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363304" y="1321220"/>
        <a:ext cx="21855" cy="21855"/>
      </dsp:txXfrm>
    </dsp:sp>
    <dsp:sp modelId="{3B604E38-8690-4207-9283-B899D4A9962D}">
      <dsp:nvSpPr>
        <dsp:cNvPr id="0" name=""/>
        <dsp:cNvSpPr/>
      </dsp:nvSpPr>
      <dsp:spPr>
        <a:xfrm>
          <a:off x="4592787" y="1058953"/>
          <a:ext cx="1092777" cy="546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4. </a:t>
          </a:r>
          <a:r>
            <a:rPr lang="fr-FR" sz="1100" b="1" kern="1200" dirty="0" smtClean="0"/>
            <a:t>Mise en minuscule + </a:t>
          </a:r>
          <a:r>
            <a:rPr lang="fr-FR" sz="1100" b="1" kern="1200" dirty="0" err="1" smtClean="0"/>
            <a:t>tokenization</a:t>
          </a:r>
          <a:endParaRPr lang="fr-FR" sz="1100" b="1" kern="1200" dirty="0" smtClean="0"/>
        </a:p>
      </dsp:txBody>
      <dsp:txXfrm>
        <a:off x="4592787" y="1058953"/>
        <a:ext cx="1092777" cy="546388"/>
      </dsp:txXfrm>
    </dsp:sp>
    <dsp:sp modelId="{B892A32E-6CE4-4B8F-989A-D798E7CF5E26}">
      <dsp:nvSpPr>
        <dsp:cNvPr id="0" name=""/>
        <dsp:cNvSpPr/>
      </dsp:nvSpPr>
      <dsp:spPr>
        <a:xfrm>
          <a:off x="5685565" y="1313690"/>
          <a:ext cx="437111" cy="36914"/>
        </a:xfrm>
        <a:custGeom>
          <a:avLst/>
          <a:gdLst/>
          <a:ahLst/>
          <a:cxnLst/>
          <a:rect l="0" t="0" r="0" b="0"/>
          <a:pathLst>
            <a:path>
              <a:moveTo>
                <a:pt x="0" y="18457"/>
              </a:moveTo>
              <a:lnTo>
                <a:pt x="437111" y="1845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93192" y="1321220"/>
        <a:ext cx="21855" cy="21855"/>
      </dsp:txXfrm>
    </dsp:sp>
    <dsp:sp modelId="{5E814BFA-0250-4E69-8359-6973AFB76EEC}">
      <dsp:nvSpPr>
        <dsp:cNvPr id="0" name=""/>
        <dsp:cNvSpPr/>
      </dsp:nvSpPr>
      <dsp:spPr>
        <a:xfrm>
          <a:off x="6122676" y="1058953"/>
          <a:ext cx="1092777" cy="546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5. Suppression de stop </a:t>
          </a:r>
          <a:r>
            <a:rPr lang="fr-FR" sz="1100" b="1" kern="1200" dirty="0" err="1" smtClean="0"/>
            <a:t>words</a:t>
          </a:r>
          <a:endParaRPr lang="fr-FR" sz="1100" b="1" kern="1200" dirty="0" smtClean="0"/>
        </a:p>
      </dsp:txBody>
      <dsp:txXfrm>
        <a:off x="6122676" y="1058953"/>
        <a:ext cx="1092777" cy="546388"/>
      </dsp:txXfrm>
    </dsp:sp>
    <dsp:sp modelId="{94E0602C-20B5-44A0-A9E7-1CA0E9BD48FC}">
      <dsp:nvSpPr>
        <dsp:cNvPr id="0" name=""/>
        <dsp:cNvSpPr/>
      </dsp:nvSpPr>
      <dsp:spPr>
        <a:xfrm>
          <a:off x="7215453" y="1313690"/>
          <a:ext cx="437111" cy="36914"/>
        </a:xfrm>
        <a:custGeom>
          <a:avLst/>
          <a:gdLst/>
          <a:ahLst/>
          <a:cxnLst/>
          <a:rect l="0" t="0" r="0" b="0"/>
          <a:pathLst>
            <a:path>
              <a:moveTo>
                <a:pt x="0" y="18457"/>
              </a:moveTo>
              <a:lnTo>
                <a:pt x="437111" y="1845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7423081" y="1321220"/>
        <a:ext cx="21855" cy="21855"/>
      </dsp:txXfrm>
    </dsp:sp>
    <dsp:sp modelId="{C3991494-DEF1-48C1-A0B6-E3E15C65FFF0}">
      <dsp:nvSpPr>
        <dsp:cNvPr id="0" name=""/>
        <dsp:cNvSpPr/>
      </dsp:nvSpPr>
      <dsp:spPr>
        <a:xfrm>
          <a:off x="7652564" y="1058953"/>
          <a:ext cx="1092777" cy="5463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/>
            <a:t>6. Lemmatisation</a:t>
          </a:r>
          <a:endParaRPr lang="fr-FR" sz="1100" b="1" kern="1200" dirty="0" smtClean="0"/>
        </a:p>
      </dsp:txBody>
      <dsp:txXfrm>
        <a:off x="7652564" y="1058953"/>
        <a:ext cx="1092777" cy="546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2D053-CBEE-469E-81C1-88EB6CD1E92E}" type="datetimeFigureOut">
              <a:rPr lang="fr-FR" smtClean="0"/>
              <a:pPr/>
              <a:t>24/11/2019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7FCBC-1360-4820-833A-5388DCDAA7C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68BEE-E6B8-4060-8BB8-88634D80D712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EE99-8E4C-405B-9100-85A90D3BB541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91D3-F97E-479E-B548-2FC5B89DC963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BBAC-709B-4C27-A8E5-C3DAFC380F34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BADA-DDE4-48E1-B8B1-047575517136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ABC1-E269-4D95-90B6-9C077C451CF0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957-FF99-4767-8E50-82FC80CC929A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ABC7-87F3-44F9-BF44-B3746A2B4101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3534-F660-4127-916F-DB672DB2CBAC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55DE1-24EE-4680-A1D2-0837ABAB7106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3D23-520C-42E7-9DCB-B1A1DF4C6848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2C37-5AD6-4D55-AB8D-EDB2AF08F152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5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Catégorisez automatiquement des questions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0C2C-78A9-4555-B82A-515D52647E13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7344816" cy="836712"/>
          </a:xfrm>
        </p:spPr>
        <p:txBody>
          <a:bodyPr>
            <a:noAutofit/>
          </a:bodyPr>
          <a:lstStyle/>
          <a:p>
            <a:r>
              <a:rPr lang="fr-FR" sz="2400" dirty="0" smtClean="0"/>
              <a:t>4. Exploration</a:t>
            </a:r>
            <a:br>
              <a:rPr lang="fr-FR" sz="2400" dirty="0" smtClean="0"/>
            </a:br>
            <a:r>
              <a:rPr lang="fr-FR" sz="2400" dirty="0" smtClean="0"/>
              <a:t>Analyse </a:t>
            </a:r>
            <a:r>
              <a:rPr lang="fr-FR" sz="2400" dirty="0" smtClean="0"/>
              <a:t>exploratoire - cible</a:t>
            </a:r>
            <a:endParaRPr lang="fr-FR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38EB-913B-4C57-8A7D-C090B83E2669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5112568" cy="283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61048"/>
            <a:ext cx="5148064" cy="295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364088" y="1124744"/>
            <a:ext cx="37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tags les plus fréquents :</a:t>
            </a:r>
            <a:endParaRPr lang="fr-FR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556792"/>
            <a:ext cx="38290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148064" y="4077072"/>
            <a:ext cx="37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tags les moins fréquents :</a:t>
            </a:r>
            <a:endParaRPr lang="fr-FR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4509120"/>
            <a:ext cx="30861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4. Exploration</a:t>
            </a:r>
            <a:br>
              <a:rPr lang="fr-FR" sz="3200" dirty="0" smtClean="0"/>
            </a:br>
            <a:r>
              <a:rPr lang="fr-FR" sz="3200" dirty="0" smtClean="0"/>
              <a:t>Réduction de </a:t>
            </a:r>
            <a:r>
              <a:rPr lang="fr-FR" sz="3200" dirty="0" smtClean="0"/>
              <a:t>dimension : ACP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3634509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1502" y="2132856"/>
            <a:ext cx="5042498" cy="35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4. Exploration</a:t>
            </a:r>
            <a:br>
              <a:rPr lang="fr-FR" sz="3200" dirty="0" smtClean="0"/>
            </a:br>
            <a:r>
              <a:rPr lang="fr-FR" sz="3200" dirty="0" smtClean="0"/>
              <a:t>Réduction de </a:t>
            </a:r>
            <a:r>
              <a:rPr lang="fr-FR" sz="3200" dirty="0" smtClean="0"/>
              <a:t>dimension : t-SNE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60848"/>
            <a:ext cx="3860030" cy="376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7612" y="1844824"/>
            <a:ext cx="5356388" cy="4248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5. Modélisation non-supervisée</a:t>
            </a:r>
            <a:br>
              <a:rPr lang="fr-FR" sz="3200" dirty="0" smtClean="0"/>
            </a:br>
            <a:r>
              <a:rPr lang="fr-FR" sz="3200" dirty="0" smtClean="0"/>
              <a:t>Approche basée sur les fréquences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5. Modélisation non-supervisée</a:t>
            </a:r>
            <a:br>
              <a:rPr lang="fr-FR" sz="3200" dirty="0" smtClean="0"/>
            </a:br>
            <a:r>
              <a:rPr lang="fr-FR" sz="3200" dirty="0" smtClean="0"/>
              <a:t>Latent Dirichlet Allocation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5. Modélisation non-supervisée</a:t>
            </a:r>
            <a:br>
              <a:rPr lang="fr-FR" sz="3200" dirty="0" smtClean="0"/>
            </a:br>
            <a:r>
              <a:rPr lang="fr-FR" sz="3200" dirty="0" err="1" smtClean="0"/>
              <a:t>Clustering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6. Modélisation supervisée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7. Conclusion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présentation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fr-FR" dirty="0" smtClean="0"/>
              <a:t>Présentation de problématique</a:t>
            </a:r>
          </a:p>
          <a:p>
            <a:pPr marL="514350" indent="-514350">
              <a:buAutoNum type="arabicPeriod"/>
            </a:pPr>
            <a:r>
              <a:rPr lang="fr-FR" dirty="0" err="1" smtClean="0"/>
              <a:t>Cleaning</a:t>
            </a:r>
            <a:endParaRPr lang="fr-FR" dirty="0" smtClean="0"/>
          </a:p>
          <a:p>
            <a:pPr marL="514350" indent="-514350">
              <a:buAutoNum type="arabicPeriod"/>
            </a:pPr>
            <a:r>
              <a:rPr lang="fr-FR" dirty="0" smtClean="0"/>
              <a:t>Feature engineering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Exploration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/>
              <a:t>Analyse exploratoire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/>
              <a:t>Réduction de dimension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Modélisation non-supervisée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/>
              <a:t>Approche basée sur les fréquences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/>
              <a:t>LDA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err="1" smtClean="0"/>
              <a:t>Clustering</a:t>
            </a: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Modélisation supervisée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Conclusion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24/11/2019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/>
              <a:t>1. Présentation de problématique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992888" cy="4968552"/>
          </a:xfrm>
        </p:spPr>
        <p:txBody>
          <a:bodyPr>
            <a:normAutofit fontScale="70000" lnSpcReduction="20000"/>
          </a:bodyPr>
          <a:lstStyle/>
          <a:p>
            <a:r>
              <a:rPr lang="fr-FR" dirty="0" err="1" smtClean="0"/>
              <a:t>Stack</a:t>
            </a:r>
            <a:r>
              <a:rPr lang="fr-FR" dirty="0" smtClean="0"/>
              <a:t> </a:t>
            </a:r>
            <a:r>
              <a:rPr lang="fr-FR" dirty="0" err="1" smtClean="0"/>
              <a:t>Overflow</a:t>
            </a:r>
            <a:r>
              <a:rPr lang="fr-FR" dirty="0" smtClean="0"/>
              <a:t> est une des plus grandes plateformes de question – réponses pour les développeurs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Les utilisateurs peuvent poser des questions relatives au développement de code, mais souvent il faut mieux chercher dans les questions qui existent déjà : aujourd’hui, la BDD contient 47 millions de questions dont 1,9 millions </a:t>
            </a:r>
            <a:r>
              <a:rPr lang="fr-FR" dirty="0" smtClean="0"/>
              <a:t>de questions</a:t>
            </a:r>
            <a:r>
              <a:rPr lang="fr-FR" dirty="0" smtClean="0"/>
              <a:t> qui datent de 2019.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Pour faciliter la classification des questions et la recherche, les utilisateurs sont censés de saisir jusqu’à 5 tags =&gt; mots clés qui caractérisent la question</a:t>
            </a:r>
          </a:p>
          <a:p>
            <a:pPr>
              <a:buNone/>
            </a:pPr>
            <a:endParaRPr lang="fr-FR" dirty="0" smtClean="0"/>
          </a:p>
          <a:p>
            <a:r>
              <a:rPr lang="fr-FR" dirty="0" smtClean="0"/>
              <a:t>Les tags sont un texte libre (système d’aide automatique existe, mais pas de restriction)  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smtClean="0"/>
              <a:t>1. Présentation de problématique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7992888" cy="4968552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But de projet :</a:t>
            </a:r>
          </a:p>
          <a:p>
            <a:pPr lvl="1"/>
            <a:r>
              <a:rPr lang="fr-FR" dirty="0" smtClean="0"/>
              <a:t>Trouver un algorithme de machine </a:t>
            </a:r>
            <a:r>
              <a:rPr lang="fr-FR" dirty="0" err="1" smtClean="0"/>
              <a:t>learning</a:t>
            </a:r>
            <a:r>
              <a:rPr lang="fr-FR" dirty="0" smtClean="0"/>
              <a:t> qui aidera l’utilisateur à saisir les tags appropriés en faisant une prédiction de tags à partir de données texte saisies par l’utilisateur</a:t>
            </a:r>
          </a:p>
          <a:p>
            <a:pPr lvl="1">
              <a:buNone/>
            </a:pPr>
            <a:endParaRPr lang="fr-FR" dirty="0"/>
          </a:p>
          <a:p>
            <a:r>
              <a:rPr lang="fr-FR" dirty="0" smtClean="0"/>
              <a:t>Intérêt de projet :</a:t>
            </a:r>
          </a:p>
          <a:p>
            <a:pPr lvl="1"/>
            <a:r>
              <a:rPr lang="fr-FR" dirty="0" smtClean="0"/>
              <a:t>Mieux classifier des questions</a:t>
            </a:r>
          </a:p>
          <a:p>
            <a:pPr lvl="1"/>
            <a:r>
              <a:rPr lang="fr-FR" dirty="0" smtClean="0"/>
              <a:t>Proposer des questions déjà existantes plus pertinentes</a:t>
            </a:r>
          </a:p>
          <a:p>
            <a:pPr lvl="1"/>
            <a:r>
              <a:rPr lang="fr-FR" dirty="0" smtClean="0"/>
              <a:t>Eviter des questions en doublons</a:t>
            </a:r>
          </a:p>
          <a:p>
            <a:pPr lvl="1"/>
            <a:r>
              <a:rPr lang="fr-FR" dirty="0" smtClean="0"/>
              <a:t>Fidéliser les utilisateurs en proposant un fonctionnement simple, rapide et efficace</a:t>
            </a:r>
          </a:p>
          <a:p>
            <a:endParaRPr lang="fr-FR" dirty="0" smtClean="0"/>
          </a:p>
          <a:p>
            <a:r>
              <a:rPr lang="fr-FR" dirty="0" smtClean="0"/>
              <a:t>Données :</a:t>
            </a:r>
          </a:p>
          <a:p>
            <a:pPr lvl="1"/>
            <a:r>
              <a:rPr lang="fr-FR" dirty="0" smtClean="0"/>
              <a:t>Analyses descriptives + modélisation : 50 000 questions de 2019</a:t>
            </a:r>
          </a:p>
          <a:p>
            <a:pPr lvl="1"/>
            <a:r>
              <a:rPr lang="fr-FR" dirty="0" smtClean="0"/>
              <a:t>Création d’un modèle word2vect : 500 000 questions de 2019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2. </a:t>
            </a:r>
            <a:r>
              <a:rPr lang="fr-FR" sz="3200" dirty="0" err="1" smtClean="0"/>
              <a:t>Cleaning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err="1" smtClean="0"/>
              <a:t>Workflow</a:t>
            </a:r>
            <a:r>
              <a:rPr lang="fr-FR" sz="3200" dirty="0" smtClean="0"/>
              <a:t> </a:t>
            </a:r>
            <a:endParaRPr lang="fr-FR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79512" y="3501008"/>
          <a:ext cx="8748464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0C3C-9D1F-498B-BCEE-F87C1B541205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2348880"/>
            <a:ext cx="7560840" cy="19143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1268760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 smtClean="0"/>
              <a:t>Features 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Composées de titre et corps de question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Exemple de corps de question :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/>
              <a:t>2. </a:t>
            </a:r>
            <a:r>
              <a:rPr lang="fr-FR" sz="3200" dirty="0" err="1" smtClean="0"/>
              <a:t>Cleaning</a:t>
            </a:r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err="1" smtClean="0"/>
              <a:t>Workflow</a:t>
            </a:r>
            <a:r>
              <a:rPr lang="fr-FR" sz="3200" dirty="0" smtClean="0"/>
              <a:t> </a:t>
            </a:r>
            <a:endParaRPr lang="fr-FR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0C3C-9D1F-498B-BCEE-F87C1B541205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539552" y="126876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FR" dirty="0" smtClean="0"/>
              <a:t>2. Cible 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Composées de plusieurs tags séparés par &lt;&gt;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Si le tag contient plusieurs mots, ceux-ci sont séparé par « - »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fr-FR" dirty="0" smtClean="0"/>
              <a:t>Exemple de corps de cible :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852936"/>
            <a:ext cx="3384376" cy="254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67544" y="3645024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fr-FR" dirty="0" smtClean="0"/>
              <a:t>=&gt; Le </a:t>
            </a:r>
            <a:r>
              <a:rPr lang="fr-FR" dirty="0" err="1" smtClean="0"/>
              <a:t>cleaning</a:t>
            </a:r>
            <a:r>
              <a:rPr lang="fr-FR" dirty="0" smtClean="0"/>
              <a:t> se limite sur la suppression de &lt;&gt; et remplacement par espace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3. Features </a:t>
            </a:r>
            <a:r>
              <a:rPr lang="fr-FR" dirty="0" smtClean="0"/>
              <a:t>engineering</a:t>
            </a:r>
            <a:br>
              <a:rPr lang="fr-FR" dirty="0" smtClean="0"/>
            </a:br>
            <a:r>
              <a:rPr lang="fr-FR" dirty="0" err="1" smtClean="0"/>
              <a:t>Workflow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9493-DDA4-47A5-90A8-AADC3D3EA1FB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772816"/>
            <a:ext cx="799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Plusieurs façons comment recoder les features :</a:t>
            </a:r>
          </a:p>
          <a:p>
            <a:endParaRPr lang="fr-FR" dirty="0" smtClean="0"/>
          </a:p>
          <a:p>
            <a:r>
              <a:rPr lang="fr-FR" dirty="0" smtClean="0"/>
              <a:t>1. Pour appliquer Bag of </a:t>
            </a:r>
            <a:r>
              <a:rPr lang="fr-FR" dirty="0" err="1" smtClean="0"/>
              <a:t>words</a:t>
            </a:r>
            <a:r>
              <a:rPr lang="fr-FR" dirty="0" smtClean="0"/>
              <a:t> et TF-IDF : 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/>
              <a:t> Titre 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/>
              <a:t> Titre + corps + </a:t>
            </a:r>
            <a:r>
              <a:rPr lang="fr-FR" dirty="0" err="1" smtClean="0"/>
              <a:t>bigrams</a:t>
            </a:r>
            <a:r>
              <a:rPr lang="fr-FR" dirty="0" smtClean="0"/>
              <a:t> titre + </a:t>
            </a:r>
            <a:r>
              <a:rPr lang="fr-FR" dirty="0" err="1" smtClean="0"/>
              <a:t>bigrams</a:t>
            </a:r>
            <a:r>
              <a:rPr lang="fr-FR" dirty="0" smtClean="0"/>
              <a:t> corps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/>
              <a:t> Titre pondéré (x3) + corps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/>
              <a:t> Titre pondéré (x2) </a:t>
            </a:r>
            <a:r>
              <a:rPr lang="fr-FR" dirty="0" smtClean="0"/>
              <a:t>+ </a:t>
            </a:r>
            <a:r>
              <a:rPr lang="fr-FR" dirty="0" err="1" smtClean="0"/>
              <a:t>bigrams</a:t>
            </a:r>
            <a:r>
              <a:rPr lang="fr-FR" dirty="0" smtClean="0"/>
              <a:t> titre pondéré (x2) + corps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2. </a:t>
            </a:r>
            <a:r>
              <a:rPr lang="fr-FR" dirty="0" smtClean="0"/>
              <a:t>Pour appliquer </a:t>
            </a:r>
            <a:r>
              <a:rPr lang="fr-FR" dirty="0" smtClean="0"/>
              <a:t>Word2vect (plus gourmand en calcul) </a:t>
            </a:r>
            <a:r>
              <a:rPr lang="fr-FR" dirty="0" smtClean="0"/>
              <a:t>: 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 Titre 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 Titre + </a:t>
            </a:r>
            <a:r>
              <a:rPr lang="fr-FR" dirty="0" smtClean="0"/>
              <a:t>corps</a:t>
            </a:r>
            <a:endParaRPr lang="fr-FR" dirty="0" smtClean="0"/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  Titre pondéré (x3) + </a:t>
            </a:r>
            <a:r>
              <a:rPr lang="fr-FR" dirty="0" smtClean="0"/>
              <a:t>corps</a:t>
            </a:r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pPr>
              <a:buFontTx/>
              <a:buChar char="-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7776864" cy="980728"/>
          </a:xfrm>
        </p:spPr>
        <p:txBody>
          <a:bodyPr>
            <a:noAutofit/>
          </a:bodyPr>
          <a:lstStyle/>
          <a:p>
            <a:r>
              <a:rPr lang="fr-FR" sz="3200" dirty="0" smtClean="0"/>
              <a:t>4. Exploration</a:t>
            </a:r>
            <a:br>
              <a:rPr lang="fr-FR" sz="3200" dirty="0" smtClean="0"/>
            </a:br>
            <a:r>
              <a:rPr lang="fr-FR" sz="3200" dirty="0" smtClean="0"/>
              <a:t>Analyse </a:t>
            </a:r>
            <a:r>
              <a:rPr lang="fr-FR" sz="3200" dirty="0" smtClean="0"/>
              <a:t>exploratoire - features</a:t>
            </a:r>
            <a:endParaRPr lang="fr-FR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38EB-913B-4C57-8A7D-C090B83E2669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683568" y="1556792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mots par question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 moyen : 110 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/>
              <a:t> min : 5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/>
              <a:t> max : 4070</a:t>
            </a:r>
            <a:endParaRPr lang="fr-F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980728"/>
            <a:ext cx="4490246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7560840" cy="908720"/>
          </a:xfrm>
        </p:spPr>
        <p:txBody>
          <a:bodyPr>
            <a:noAutofit/>
          </a:bodyPr>
          <a:lstStyle/>
          <a:p>
            <a:r>
              <a:rPr lang="fr-FR" sz="3200" dirty="0" smtClean="0"/>
              <a:t>4. Exploration</a:t>
            </a:r>
            <a:br>
              <a:rPr lang="fr-FR" sz="3200" dirty="0" smtClean="0"/>
            </a:br>
            <a:r>
              <a:rPr lang="fr-FR" sz="3200" dirty="0" smtClean="0"/>
              <a:t>Analyse </a:t>
            </a:r>
            <a:r>
              <a:rPr lang="fr-FR" sz="3200" dirty="0" smtClean="0"/>
              <a:t>exploratoire - cible</a:t>
            </a:r>
            <a:endParaRPr lang="fr-FR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38EB-913B-4C57-8A7D-C090B83E2669}" type="datetime1">
              <a:rPr lang="fr-FR" smtClean="0"/>
              <a:pPr/>
              <a:t>24/11/2019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2C37-5AD6-4D55-AB8D-EDB2AF08F152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Lenka Styfalova</a:t>
            </a:r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474" y="980728"/>
            <a:ext cx="5572526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068960"/>
            <a:ext cx="3456019" cy="333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79512" y="1124744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Nombre de tags par post :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/>
              <a:t> min = 1 / max = 5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/>
              <a:t> médian = 3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 </a:t>
            </a:r>
            <a:r>
              <a:rPr lang="fr-FR" dirty="0" smtClean="0"/>
              <a:t> moyen = 3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4694</TotalTime>
  <Words>558</Words>
  <Application>Microsoft Office PowerPoint</Application>
  <PresentationFormat>On-screen Show (4:3)</PresentationFormat>
  <Paragraphs>136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Projet 5</vt:lpstr>
      <vt:lpstr>Plan de présentation</vt:lpstr>
      <vt:lpstr>1. Présentation de problématique</vt:lpstr>
      <vt:lpstr>1. Présentation de problématique</vt:lpstr>
      <vt:lpstr>2. Cleaning Workflow </vt:lpstr>
      <vt:lpstr>2. Cleaning Workflow </vt:lpstr>
      <vt:lpstr>3. Features engineering Workflow</vt:lpstr>
      <vt:lpstr>4. Exploration Analyse exploratoire - features</vt:lpstr>
      <vt:lpstr>4. Exploration Analyse exploratoire - cible</vt:lpstr>
      <vt:lpstr>4. Exploration Analyse exploratoire - cible</vt:lpstr>
      <vt:lpstr>4. Exploration Réduction de dimension : ACP</vt:lpstr>
      <vt:lpstr>4. Exploration Réduction de dimension : t-SNE</vt:lpstr>
      <vt:lpstr>5. Modélisation non-supervisée Approche basée sur les fréquences</vt:lpstr>
      <vt:lpstr>5. Modélisation non-supervisée Latent Dirichlet Allocation</vt:lpstr>
      <vt:lpstr>5. Modélisation non-supervisée Clustering</vt:lpstr>
      <vt:lpstr>6. Modélisation supervisée</vt:lpstr>
      <vt:lpstr>7.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Lenka</dc:creator>
  <cp:lastModifiedBy>Lenka</cp:lastModifiedBy>
  <cp:revision>297</cp:revision>
  <dcterms:created xsi:type="dcterms:W3CDTF">2019-10-09T10:27:52Z</dcterms:created>
  <dcterms:modified xsi:type="dcterms:W3CDTF">2019-11-24T20:14:04Z</dcterms:modified>
</cp:coreProperties>
</file>