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3" r:id="rId4"/>
    <p:sldId id="290" r:id="rId5"/>
    <p:sldId id="258" r:id="rId6"/>
    <p:sldId id="291" r:id="rId7"/>
    <p:sldId id="264" r:id="rId8"/>
    <p:sldId id="295" r:id="rId9"/>
    <p:sldId id="296" r:id="rId10"/>
    <p:sldId id="297" r:id="rId11"/>
    <p:sldId id="260" r:id="rId12"/>
    <p:sldId id="292" r:id="rId13"/>
    <p:sldId id="293" r:id="rId14"/>
    <p:sldId id="273" r:id="rId15"/>
    <p:sldId id="294" r:id="rId16"/>
    <p:sldId id="275" r:id="rId17"/>
    <p:sldId id="287" r:id="rId18"/>
    <p:sldId id="288" r:id="rId19"/>
    <p:sldId id="300" r:id="rId20"/>
    <p:sldId id="301" r:id="rId21"/>
    <p:sldId id="289" r:id="rId22"/>
    <p:sldId id="303" r:id="rId23"/>
    <p:sldId id="302" r:id="rId24"/>
    <p:sldId id="298" r:id="rId25"/>
    <p:sldId id="286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k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C1D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C1E75-922B-472E-9D19-EB8BDD56C5EE}" type="doc">
      <dgm:prSet loTypeId="urn:microsoft.com/office/officeart/2005/8/layout/process5" loCatId="process" qsTypeId="urn:microsoft.com/office/officeart/2005/8/quickstyle/simple3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094C2DAA-A3BE-4DEA-9582-307CBEC9AC48}">
      <dgm:prSet phldrT="[Text]"/>
      <dgm:spPr/>
      <dgm:t>
        <a:bodyPr/>
        <a:lstStyle/>
        <a:p>
          <a:r>
            <a:rPr lang="fr-FR" b="0" dirty="0" smtClean="0"/>
            <a:t>1. Suppression de </a:t>
          </a:r>
          <a:r>
            <a:rPr lang="fr-FR" b="0" dirty="0" smtClean="0"/>
            <a:t>code</a:t>
          </a:r>
          <a:endParaRPr lang="fr-FR" b="0" dirty="0"/>
        </a:p>
      </dgm:t>
    </dgm:pt>
    <dgm:pt modelId="{FEF6DFBD-D87C-4D34-A1E5-54331A71F44A}" type="parTrans" cxnId="{6DEA055D-6F9A-4222-B6C8-3CFD54568680}">
      <dgm:prSet/>
      <dgm:spPr/>
      <dgm:t>
        <a:bodyPr/>
        <a:lstStyle/>
        <a:p>
          <a:endParaRPr lang="fr-FR"/>
        </a:p>
      </dgm:t>
    </dgm:pt>
    <dgm:pt modelId="{FF6BA739-77A8-4621-87DC-6D0FFB3158A5}" type="sibTrans" cxnId="{6DEA055D-6F9A-4222-B6C8-3CFD54568680}">
      <dgm:prSet/>
      <dgm:spPr/>
      <dgm:t>
        <a:bodyPr/>
        <a:lstStyle/>
        <a:p>
          <a:endParaRPr lang="fr-FR"/>
        </a:p>
      </dgm:t>
    </dgm:pt>
    <dgm:pt modelId="{68C226C4-0C77-45F1-BA3F-FC3442703B13}">
      <dgm:prSet phldrT="[Text]"/>
      <dgm:spPr/>
      <dgm:t>
        <a:bodyPr/>
        <a:lstStyle/>
        <a:p>
          <a:r>
            <a:rPr lang="fr-FR" b="0" dirty="0" smtClean="0"/>
            <a:t>2. Suppression de balises html</a:t>
          </a:r>
          <a:endParaRPr lang="fr-FR" b="0" dirty="0"/>
        </a:p>
      </dgm:t>
    </dgm:pt>
    <dgm:pt modelId="{17294D3B-C6AB-478A-9C97-15EB358C6174}" type="parTrans" cxnId="{1C6A22AE-40DD-43E9-9817-63DAB90492B3}">
      <dgm:prSet/>
      <dgm:spPr/>
      <dgm:t>
        <a:bodyPr/>
        <a:lstStyle/>
        <a:p>
          <a:endParaRPr lang="fr-FR"/>
        </a:p>
      </dgm:t>
    </dgm:pt>
    <dgm:pt modelId="{C060033F-8A34-405B-8A76-3C7741989903}" type="sibTrans" cxnId="{1C6A22AE-40DD-43E9-9817-63DAB90492B3}">
      <dgm:prSet/>
      <dgm:spPr/>
      <dgm:t>
        <a:bodyPr/>
        <a:lstStyle/>
        <a:p>
          <a:endParaRPr lang="fr-FR"/>
        </a:p>
      </dgm:t>
    </dgm:pt>
    <dgm:pt modelId="{9C6E75CA-F57E-4259-A276-9BB15D2DFB91}">
      <dgm:prSet phldrT="[Text]"/>
      <dgm:spPr/>
      <dgm:t>
        <a:bodyPr/>
        <a:lstStyle/>
        <a:p>
          <a:r>
            <a:rPr lang="fr-FR" b="0" dirty="0" smtClean="0"/>
            <a:t>3. Suppression de caractères spéciaux</a:t>
          </a:r>
          <a:endParaRPr lang="fr-FR" b="0" dirty="0"/>
        </a:p>
      </dgm:t>
    </dgm:pt>
    <dgm:pt modelId="{1E24B12B-5331-4A89-BDED-1EE70EFBC434}" type="parTrans" cxnId="{C3CB5157-C631-4C31-9A0F-C11689568A40}">
      <dgm:prSet/>
      <dgm:spPr/>
      <dgm:t>
        <a:bodyPr/>
        <a:lstStyle/>
        <a:p>
          <a:endParaRPr lang="fr-FR"/>
        </a:p>
      </dgm:t>
    </dgm:pt>
    <dgm:pt modelId="{383C15E3-0827-4927-8F2D-24BF94DD6F33}" type="sibTrans" cxnId="{C3CB5157-C631-4C31-9A0F-C11689568A40}">
      <dgm:prSet/>
      <dgm:spPr/>
      <dgm:t>
        <a:bodyPr/>
        <a:lstStyle/>
        <a:p>
          <a:endParaRPr lang="fr-FR"/>
        </a:p>
      </dgm:t>
    </dgm:pt>
    <dgm:pt modelId="{547E2821-0C9F-4AB0-B1D6-A84A3DA40747}">
      <dgm:prSet phldrT="[Text]"/>
      <dgm:spPr/>
      <dgm:t>
        <a:bodyPr/>
        <a:lstStyle/>
        <a:p>
          <a:r>
            <a:rPr lang="fr-FR" b="0" dirty="0" smtClean="0"/>
            <a:t>4. Mise en minuscule + </a:t>
          </a:r>
          <a:r>
            <a:rPr lang="fr-FR" b="0" dirty="0" err="1" smtClean="0"/>
            <a:t>tokenization</a:t>
          </a:r>
          <a:endParaRPr lang="fr-FR" b="0" dirty="0"/>
        </a:p>
      </dgm:t>
    </dgm:pt>
    <dgm:pt modelId="{F2DF4C1B-1836-4499-9DC4-EBBCE7B51378}" type="parTrans" cxnId="{89C38268-5DB1-4D2E-90D1-B058C33D29AE}">
      <dgm:prSet/>
      <dgm:spPr/>
      <dgm:t>
        <a:bodyPr/>
        <a:lstStyle/>
        <a:p>
          <a:endParaRPr lang="fr-FR"/>
        </a:p>
      </dgm:t>
    </dgm:pt>
    <dgm:pt modelId="{9260A296-C06A-48AC-B10D-B53FD6751919}" type="sibTrans" cxnId="{89C38268-5DB1-4D2E-90D1-B058C33D29AE}">
      <dgm:prSet/>
      <dgm:spPr/>
      <dgm:t>
        <a:bodyPr/>
        <a:lstStyle/>
        <a:p>
          <a:endParaRPr lang="fr-FR"/>
        </a:p>
      </dgm:t>
    </dgm:pt>
    <dgm:pt modelId="{0D83F5AB-4E81-45BC-962D-7895C01564B3}">
      <dgm:prSet phldrT="[Text]"/>
      <dgm:spPr/>
      <dgm:t>
        <a:bodyPr/>
        <a:lstStyle/>
        <a:p>
          <a:r>
            <a:rPr lang="fr-FR" b="0" dirty="0" smtClean="0"/>
            <a:t>5. Suppression de stop </a:t>
          </a:r>
          <a:r>
            <a:rPr lang="fr-FR" b="0" dirty="0" err="1" smtClean="0"/>
            <a:t>words</a:t>
          </a:r>
          <a:endParaRPr lang="fr-FR" b="0" dirty="0"/>
        </a:p>
      </dgm:t>
    </dgm:pt>
    <dgm:pt modelId="{18BAB922-8D99-4B82-B086-BD6D2415116F}" type="parTrans" cxnId="{73E8E630-5F8C-47F3-8602-04FA6FD0B13A}">
      <dgm:prSet/>
      <dgm:spPr/>
      <dgm:t>
        <a:bodyPr/>
        <a:lstStyle/>
        <a:p>
          <a:endParaRPr lang="fr-FR"/>
        </a:p>
      </dgm:t>
    </dgm:pt>
    <dgm:pt modelId="{DAE454A8-5CA9-4FAE-8BA0-41FD5356A54A}" type="sibTrans" cxnId="{73E8E630-5F8C-47F3-8602-04FA6FD0B13A}">
      <dgm:prSet/>
      <dgm:spPr/>
      <dgm:t>
        <a:bodyPr/>
        <a:lstStyle/>
        <a:p>
          <a:endParaRPr lang="fr-FR"/>
        </a:p>
      </dgm:t>
    </dgm:pt>
    <dgm:pt modelId="{D9793F86-7CCA-4C35-A07B-68F5DECCAFAD}">
      <dgm:prSet phldrT="[Text]"/>
      <dgm:spPr/>
      <dgm:t>
        <a:bodyPr/>
        <a:lstStyle/>
        <a:p>
          <a:r>
            <a:rPr lang="fr-FR" b="0" smtClean="0"/>
            <a:t>6. Lemmatisation</a:t>
          </a:r>
          <a:endParaRPr lang="fr-FR" b="0" dirty="0"/>
        </a:p>
      </dgm:t>
    </dgm:pt>
    <dgm:pt modelId="{CBFAF5DC-EEC5-4576-903B-80409B1FC5B7}" type="parTrans" cxnId="{45903EF9-94A1-4E2E-9E40-E48452A842F7}">
      <dgm:prSet/>
      <dgm:spPr/>
      <dgm:t>
        <a:bodyPr/>
        <a:lstStyle/>
        <a:p>
          <a:endParaRPr lang="fr-FR"/>
        </a:p>
      </dgm:t>
    </dgm:pt>
    <dgm:pt modelId="{D30B6F6D-5445-4B4F-9809-E6AFDCAF70B4}" type="sibTrans" cxnId="{45903EF9-94A1-4E2E-9E40-E48452A842F7}">
      <dgm:prSet/>
      <dgm:spPr/>
      <dgm:t>
        <a:bodyPr/>
        <a:lstStyle/>
        <a:p>
          <a:endParaRPr lang="fr-FR"/>
        </a:p>
      </dgm:t>
    </dgm:pt>
    <dgm:pt modelId="{C237C54E-F8ED-4200-AB75-635E027B875C}" type="pres">
      <dgm:prSet presAssocID="{BF4C1E75-922B-472E-9D19-EB8BDD56C5E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DCD49DA-A33A-4A11-B8B8-E9E047C3A802}" type="pres">
      <dgm:prSet presAssocID="{094C2DAA-A3BE-4DEA-9582-307CBEC9AC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FE612AE-FEAB-40C4-A614-CD954E6E86A0}" type="pres">
      <dgm:prSet presAssocID="{FF6BA739-77A8-4621-87DC-6D0FFB3158A5}" presName="sibTrans" presStyleLbl="sibTrans2D1" presStyleIdx="0" presStyleCnt="5"/>
      <dgm:spPr/>
      <dgm:t>
        <a:bodyPr/>
        <a:lstStyle/>
        <a:p>
          <a:endParaRPr lang="fr-FR"/>
        </a:p>
      </dgm:t>
    </dgm:pt>
    <dgm:pt modelId="{DAD2098D-6457-4F53-9756-22AA5B8CC6E9}" type="pres">
      <dgm:prSet presAssocID="{FF6BA739-77A8-4621-87DC-6D0FFB3158A5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54FF5035-5B59-492A-A11A-4DF15C0975A9}" type="pres">
      <dgm:prSet presAssocID="{68C226C4-0C77-45F1-BA3F-FC3442703B1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68F7505-9F6B-43C2-B0FB-2D9269409C3B}" type="pres">
      <dgm:prSet presAssocID="{C060033F-8A34-405B-8A76-3C7741989903}" presName="sibTrans" presStyleLbl="sibTrans2D1" presStyleIdx="1" presStyleCnt="5"/>
      <dgm:spPr/>
      <dgm:t>
        <a:bodyPr/>
        <a:lstStyle/>
        <a:p>
          <a:endParaRPr lang="fr-FR"/>
        </a:p>
      </dgm:t>
    </dgm:pt>
    <dgm:pt modelId="{DC163B0C-3F76-4FCB-8F0F-9C9EB4908C94}" type="pres">
      <dgm:prSet presAssocID="{C060033F-8A34-405B-8A76-3C7741989903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B62AA04F-6669-4A85-ACDA-77E856AFBF40}" type="pres">
      <dgm:prSet presAssocID="{9C6E75CA-F57E-4259-A276-9BB15D2DFB91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04C31AA-581B-4FDF-916E-C00F2ED281F5}" type="pres">
      <dgm:prSet presAssocID="{383C15E3-0827-4927-8F2D-24BF94DD6F33}" presName="sibTrans" presStyleLbl="sibTrans2D1" presStyleIdx="2" presStyleCnt="5"/>
      <dgm:spPr/>
      <dgm:t>
        <a:bodyPr/>
        <a:lstStyle/>
        <a:p>
          <a:endParaRPr lang="fr-FR"/>
        </a:p>
      </dgm:t>
    </dgm:pt>
    <dgm:pt modelId="{11AE9004-246D-46FD-8D72-C26EC70B3808}" type="pres">
      <dgm:prSet presAssocID="{383C15E3-0827-4927-8F2D-24BF94DD6F33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16FAC9D1-D294-4B2B-89FC-0A594512735B}" type="pres">
      <dgm:prSet presAssocID="{547E2821-0C9F-4AB0-B1D6-A84A3DA4074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4014AF-206A-4243-B8E1-777D5A65A314}" type="pres">
      <dgm:prSet presAssocID="{9260A296-C06A-48AC-B10D-B53FD6751919}" presName="sibTrans" presStyleLbl="sibTrans2D1" presStyleIdx="3" presStyleCnt="5"/>
      <dgm:spPr/>
      <dgm:t>
        <a:bodyPr/>
        <a:lstStyle/>
        <a:p>
          <a:endParaRPr lang="fr-FR"/>
        </a:p>
      </dgm:t>
    </dgm:pt>
    <dgm:pt modelId="{D48DCEBA-76A9-4EF1-9E3F-DAA38DFAFF6C}" type="pres">
      <dgm:prSet presAssocID="{9260A296-C06A-48AC-B10D-B53FD6751919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074CD26A-40FD-45E9-8ACD-2F62F5D17551}" type="pres">
      <dgm:prSet presAssocID="{0D83F5AB-4E81-45BC-962D-7895C01564B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3CF0A1-A5DC-42AA-9FA2-EFA2D3885F6E}" type="pres">
      <dgm:prSet presAssocID="{DAE454A8-5CA9-4FAE-8BA0-41FD5356A54A}" presName="sibTrans" presStyleLbl="sibTrans2D1" presStyleIdx="4" presStyleCnt="5"/>
      <dgm:spPr/>
      <dgm:t>
        <a:bodyPr/>
        <a:lstStyle/>
        <a:p>
          <a:endParaRPr lang="fr-FR"/>
        </a:p>
      </dgm:t>
    </dgm:pt>
    <dgm:pt modelId="{8ECEF321-9FAC-4577-B204-2A18437DA118}" type="pres">
      <dgm:prSet presAssocID="{DAE454A8-5CA9-4FAE-8BA0-41FD5356A54A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093C556F-866B-4AD9-A506-2627AEFF2CB3}" type="pres">
      <dgm:prSet presAssocID="{D9793F86-7CCA-4C35-A07B-68F5DECCAFA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6B4D987-1FAC-423B-B990-A28CFA89E073}" type="presOf" srcId="{9260A296-C06A-48AC-B10D-B53FD6751919}" destId="{074014AF-206A-4243-B8E1-777D5A65A314}" srcOrd="0" destOrd="0" presId="urn:microsoft.com/office/officeart/2005/8/layout/process5"/>
    <dgm:cxn modelId="{71F88A7D-5915-4C6E-8621-7B7DC33523CF}" type="presOf" srcId="{68C226C4-0C77-45F1-BA3F-FC3442703B13}" destId="{54FF5035-5B59-492A-A11A-4DF15C0975A9}" srcOrd="0" destOrd="0" presId="urn:microsoft.com/office/officeart/2005/8/layout/process5"/>
    <dgm:cxn modelId="{EE469873-1521-48B7-A6CC-D746F94A6AB1}" type="presOf" srcId="{383C15E3-0827-4927-8F2D-24BF94DD6F33}" destId="{11AE9004-246D-46FD-8D72-C26EC70B3808}" srcOrd="1" destOrd="0" presId="urn:microsoft.com/office/officeart/2005/8/layout/process5"/>
    <dgm:cxn modelId="{73E8E630-5F8C-47F3-8602-04FA6FD0B13A}" srcId="{BF4C1E75-922B-472E-9D19-EB8BDD56C5EE}" destId="{0D83F5AB-4E81-45BC-962D-7895C01564B3}" srcOrd="4" destOrd="0" parTransId="{18BAB922-8D99-4B82-B086-BD6D2415116F}" sibTransId="{DAE454A8-5CA9-4FAE-8BA0-41FD5356A54A}"/>
    <dgm:cxn modelId="{F7353701-F777-41C0-B0CF-D2C569EAAD8B}" type="presOf" srcId="{547E2821-0C9F-4AB0-B1D6-A84A3DA40747}" destId="{16FAC9D1-D294-4B2B-89FC-0A594512735B}" srcOrd="0" destOrd="0" presId="urn:microsoft.com/office/officeart/2005/8/layout/process5"/>
    <dgm:cxn modelId="{1C6A22AE-40DD-43E9-9817-63DAB90492B3}" srcId="{BF4C1E75-922B-472E-9D19-EB8BDD56C5EE}" destId="{68C226C4-0C77-45F1-BA3F-FC3442703B13}" srcOrd="1" destOrd="0" parTransId="{17294D3B-C6AB-478A-9C97-15EB358C6174}" sibTransId="{C060033F-8A34-405B-8A76-3C7741989903}"/>
    <dgm:cxn modelId="{F270AE8C-00CA-4998-859D-7D82688E88D5}" type="presOf" srcId="{FF6BA739-77A8-4621-87DC-6D0FFB3158A5}" destId="{9FE612AE-FEAB-40C4-A614-CD954E6E86A0}" srcOrd="0" destOrd="0" presId="urn:microsoft.com/office/officeart/2005/8/layout/process5"/>
    <dgm:cxn modelId="{45903EF9-94A1-4E2E-9E40-E48452A842F7}" srcId="{BF4C1E75-922B-472E-9D19-EB8BDD56C5EE}" destId="{D9793F86-7CCA-4C35-A07B-68F5DECCAFAD}" srcOrd="5" destOrd="0" parTransId="{CBFAF5DC-EEC5-4576-903B-80409B1FC5B7}" sibTransId="{D30B6F6D-5445-4B4F-9809-E6AFDCAF70B4}"/>
    <dgm:cxn modelId="{A4261C98-AF9F-4D04-BD01-3CD4F0B88183}" type="presOf" srcId="{DAE454A8-5CA9-4FAE-8BA0-41FD5356A54A}" destId="{103CF0A1-A5DC-42AA-9FA2-EFA2D3885F6E}" srcOrd="0" destOrd="0" presId="urn:microsoft.com/office/officeart/2005/8/layout/process5"/>
    <dgm:cxn modelId="{64C86F1C-B535-4138-900D-0C8E319C275C}" type="presOf" srcId="{9260A296-C06A-48AC-B10D-B53FD6751919}" destId="{D48DCEBA-76A9-4EF1-9E3F-DAA38DFAFF6C}" srcOrd="1" destOrd="0" presId="urn:microsoft.com/office/officeart/2005/8/layout/process5"/>
    <dgm:cxn modelId="{37A944DE-9BED-4621-8AA0-F7706F69D1B6}" type="presOf" srcId="{D9793F86-7CCA-4C35-A07B-68F5DECCAFAD}" destId="{093C556F-866B-4AD9-A506-2627AEFF2CB3}" srcOrd="0" destOrd="0" presId="urn:microsoft.com/office/officeart/2005/8/layout/process5"/>
    <dgm:cxn modelId="{6DEA055D-6F9A-4222-B6C8-3CFD54568680}" srcId="{BF4C1E75-922B-472E-9D19-EB8BDD56C5EE}" destId="{094C2DAA-A3BE-4DEA-9582-307CBEC9AC48}" srcOrd="0" destOrd="0" parTransId="{FEF6DFBD-D87C-4D34-A1E5-54331A71F44A}" sibTransId="{FF6BA739-77A8-4621-87DC-6D0FFB3158A5}"/>
    <dgm:cxn modelId="{9B340F50-E7F3-4AF7-95A0-0D5DB37ED34F}" type="presOf" srcId="{FF6BA739-77A8-4621-87DC-6D0FFB3158A5}" destId="{DAD2098D-6457-4F53-9756-22AA5B8CC6E9}" srcOrd="1" destOrd="0" presId="urn:microsoft.com/office/officeart/2005/8/layout/process5"/>
    <dgm:cxn modelId="{CE44CAB3-FC14-4804-A4F6-C7436A56B88E}" type="presOf" srcId="{0D83F5AB-4E81-45BC-962D-7895C01564B3}" destId="{074CD26A-40FD-45E9-8ACD-2F62F5D17551}" srcOrd="0" destOrd="0" presId="urn:microsoft.com/office/officeart/2005/8/layout/process5"/>
    <dgm:cxn modelId="{89D08364-8051-4693-8A93-B787C4489AAD}" type="presOf" srcId="{C060033F-8A34-405B-8A76-3C7741989903}" destId="{DC163B0C-3F76-4FCB-8F0F-9C9EB4908C94}" srcOrd="1" destOrd="0" presId="urn:microsoft.com/office/officeart/2005/8/layout/process5"/>
    <dgm:cxn modelId="{89C38268-5DB1-4D2E-90D1-B058C33D29AE}" srcId="{BF4C1E75-922B-472E-9D19-EB8BDD56C5EE}" destId="{547E2821-0C9F-4AB0-B1D6-A84A3DA40747}" srcOrd="3" destOrd="0" parTransId="{F2DF4C1B-1836-4499-9DC4-EBBCE7B51378}" sibTransId="{9260A296-C06A-48AC-B10D-B53FD6751919}"/>
    <dgm:cxn modelId="{B755A1F7-C607-4ED2-B0CF-C9F71359F487}" type="presOf" srcId="{9C6E75CA-F57E-4259-A276-9BB15D2DFB91}" destId="{B62AA04F-6669-4A85-ACDA-77E856AFBF40}" srcOrd="0" destOrd="0" presId="urn:microsoft.com/office/officeart/2005/8/layout/process5"/>
    <dgm:cxn modelId="{88374146-33DC-4030-B3F2-C6FB71F6D726}" type="presOf" srcId="{383C15E3-0827-4927-8F2D-24BF94DD6F33}" destId="{904C31AA-581B-4FDF-916E-C00F2ED281F5}" srcOrd="0" destOrd="0" presId="urn:microsoft.com/office/officeart/2005/8/layout/process5"/>
    <dgm:cxn modelId="{EC5EEE36-998D-445E-B045-93730EAB9D2C}" type="presOf" srcId="{BF4C1E75-922B-472E-9D19-EB8BDD56C5EE}" destId="{C237C54E-F8ED-4200-AB75-635E027B875C}" srcOrd="0" destOrd="0" presId="urn:microsoft.com/office/officeart/2005/8/layout/process5"/>
    <dgm:cxn modelId="{C3CB5157-C631-4C31-9A0F-C11689568A40}" srcId="{BF4C1E75-922B-472E-9D19-EB8BDD56C5EE}" destId="{9C6E75CA-F57E-4259-A276-9BB15D2DFB91}" srcOrd="2" destOrd="0" parTransId="{1E24B12B-5331-4A89-BDED-1EE70EFBC434}" sibTransId="{383C15E3-0827-4927-8F2D-24BF94DD6F33}"/>
    <dgm:cxn modelId="{41C6CF92-902F-4F19-A8B1-0681B653E6C6}" type="presOf" srcId="{094C2DAA-A3BE-4DEA-9582-307CBEC9AC48}" destId="{EDCD49DA-A33A-4A11-B8B8-E9E047C3A802}" srcOrd="0" destOrd="0" presId="urn:microsoft.com/office/officeart/2005/8/layout/process5"/>
    <dgm:cxn modelId="{514BAE21-93E1-49FA-9D9D-057342671CA1}" type="presOf" srcId="{C060033F-8A34-405B-8A76-3C7741989903}" destId="{168F7505-9F6B-43C2-B0FB-2D9269409C3B}" srcOrd="0" destOrd="0" presId="urn:microsoft.com/office/officeart/2005/8/layout/process5"/>
    <dgm:cxn modelId="{5C81EB8B-0C64-457B-AE4E-64DD6FB2A05F}" type="presOf" srcId="{DAE454A8-5CA9-4FAE-8BA0-41FD5356A54A}" destId="{8ECEF321-9FAC-4577-B204-2A18437DA118}" srcOrd="1" destOrd="0" presId="urn:microsoft.com/office/officeart/2005/8/layout/process5"/>
    <dgm:cxn modelId="{1AD4F7EC-A444-40C4-AF5D-079CC03409B3}" type="presParOf" srcId="{C237C54E-F8ED-4200-AB75-635E027B875C}" destId="{EDCD49DA-A33A-4A11-B8B8-E9E047C3A802}" srcOrd="0" destOrd="0" presId="urn:microsoft.com/office/officeart/2005/8/layout/process5"/>
    <dgm:cxn modelId="{23ADCEA4-EBA7-4773-B26E-59FE0BE707A3}" type="presParOf" srcId="{C237C54E-F8ED-4200-AB75-635E027B875C}" destId="{9FE612AE-FEAB-40C4-A614-CD954E6E86A0}" srcOrd="1" destOrd="0" presId="urn:microsoft.com/office/officeart/2005/8/layout/process5"/>
    <dgm:cxn modelId="{D3FC053B-FA9E-4AC3-AD61-72C10EB85C6E}" type="presParOf" srcId="{9FE612AE-FEAB-40C4-A614-CD954E6E86A0}" destId="{DAD2098D-6457-4F53-9756-22AA5B8CC6E9}" srcOrd="0" destOrd="0" presId="urn:microsoft.com/office/officeart/2005/8/layout/process5"/>
    <dgm:cxn modelId="{A2C18E0B-EB65-4EA1-8AA1-64339AA581BE}" type="presParOf" srcId="{C237C54E-F8ED-4200-AB75-635E027B875C}" destId="{54FF5035-5B59-492A-A11A-4DF15C0975A9}" srcOrd="2" destOrd="0" presId="urn:microsoft.com/office/officeart/2005/8/layout/process5"/>
    <dgm:cxn modelId="{82084499-E687-4E96-B06E-AEE51CBC214E}" type="presParOf" srcId="{C237C54E-F8ED-4200-AB75-635E027B875C}" destId="{168F7505-9F6B-43C2-B0FB-2D9269409C3B}" srcOrd="3" destOrd="0" presId="urn:microsoft.com/office/officeart/2005/8/layout/process5"/>
    <dgm:cxn modelId="{5BF9C8C9-DC40-403F-8EB0-F6F4FA07E6C0}" type="presParOf" srcId="{168F7505-9F6B-43C2-B0FB-2D9269409C3B}" destId="{DC163B0C-3F76-4FCB-8F0F-9C9EB4908C94}" srcOrd="0" destOrd="0" presId="urn:microsoft.com/office/officeart/2005/8/layout/process5"/>
    <dgm:cxn modelId="{13DE534C-841C-4CEF-9C3D-FDA73C288EB6}" type="presParOf" srcId="{C237C54E-F8ED-4200-AB75-635E027B875C}" destId="{B62AA04F-6669-4A85-ACDA-77E856AFBF40}" srcOrd="4" destOrd="0" presId="urn:microsoft.com/office/officeart/2005/8/layout/process5"/>
    <dgm:cxn modelId="{DDC2E8C8-889E-43E9-BE1A-D63CB16B609D}" type="presParOf" srcId="{C237C54E-F8ED-4200-AB75-635E027B875C}" destId="{904C31AA-581B-4FDF-916E-C00F2ED281F5}" srcOrd="5" destOrd="0" presId="urn:microsoft.com/office/officeart/2005/8/layout/process5"/>
    <dgm:cxn modelId="{5CD727F8-E6AB-40C1-8A8D-A8A03E5E65ED}" type="presParOf" srcId="{904C31AA-581B-4FDF-916E-C00F2ED281F5}" destId="{11AE9004-246D-46FD-8D72-C26EC70B3808}" srcOrd="0" destOrd="0" presId="urn:microsoft.com/office/officeart/2005/8/layout/process5"/>
    <dgm:cxn modelId="{74AE6E12-4D1A-4DE5-A402-52D8418FC763}" type="presParOf" srcId="{C237C54E-F8ED-4200-AB75-635E027B875C}" destId="{16FAC9D1-D294-4B2B-89FC-0A594512735B}" srcOrd="6" destOrd="0" presId="urn:microsoft.com/office/officeart/2005/8/layout/process5"/>
    <dgm:cxn modelId="{20985719-57DB-4F3F-9374-44163FCFA528}" type="presParOf" srcId="{C237C54E-F8ED-4200-AB75-635E027B875C}" destId="{074014AF-206A-4243-B8E1-777D5A65A314}" srcOrd="7" destOrd="0" presId="urn:microsoft.com/office/officeart/2005/8/layout/process5"/>
    <dgm:cxn modelId="{F80097B0-0FA2-4E40-922F-3165C42D09D9}" type="presParOf" srcId="{074014AF-206A-4243-B8E1-777D5A65A314}" destId="{D48DCEBA-76A9-4EF1-9E3F-DAA38DFAFF6C}" srcOrd="0" destOrd="0" presId="urn:microsoft.com/office/officeart/2005/8/layout/process5"/>
    <dgm:cxn modelId="{E4D40716-9A9F-4037-A5EC-13979E1F636E}" type="presParOf" srcId="{C237C54E-F8ED-4200-AB75-635E027B875C}" destId="{074CD26A-40FD-45E9-8ACD-2F62F5D17551}" srcOrd="8" destOrd="0" presId="urn:microsoft.com/office/officeart/2005/8/layout/process5"/>
    <dgm:cxn modelId="{AC9D7FD8-EE7A-4022-8D36-ECB08E57B126}" type="presParOf" srcId="{C237C54E-F8ED-4200-AB75-635E027B875C}" destId="{103CF0A1-A5DC-42AA-9FA2-EFA2D3885F6E}" srcOrd="9" destOrd="0" presId="urn:microsoft.com/office/officeart/2005/8/layout/process5"/>
    <dgm:cxn modelId="{EB6340AD-4556-4CF7-8C73-D4E1F500629A}" type="presParOf" srcId="{103CF0A1-A5DC-42AA-9FA2-EFA2D3885F6E}" destId="{8ECEF321-9FAC-4577-B204-2A18437DA118}" srcOrd="0" destOrd="0" presId="urn:microsoft.com/office/officeart/2005/8/layout/process5"/>
    <dgm:cxn modelId="{7B93E24E-FCE5-47BF-983A-CA1AFD7E560D}" type="presParOf" srcId="{C237C54E-F8ED-4200-AB75-635E027B875C}" destId="{093C556F-866B-4AD9-A506-2627AEFF2CB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4C1E75-922B-472E-9D19-EB8BDD56C5EE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094C2DAA-A3BE-4DEA-9582-307CBEC9AC48}">
      <dgm:prSet phldrT="[Text]"/>
      <dgm:spPr/>
      <dgm:t>
        <a:bodyPr/>
        <a:lstStyle/>
        <a:p>
          <a:r>
            <a:rPr lang="fr-FR" b="1" dirty="0" smtClean="0"/>
            <a:t>Mise en forme de corpus de texte</a:t>
          </a:r>
          <a:endParaRPr lang="fr-FR" b="1" dirty="0"/>
        </a:p>
      </dgm:t>
    </dgm:pt>
    <dgm:pt modelId="{FEF6DFBD-D87C-4D34-A1E5-54331A71F44A}" type="parTrans" cxnId="{6DEA055D-6F9A-4222-B6C8-3CFD54568680}">
      <dgm:prSet/>
      <dgm:spPr/>
      <dgm:t>
        <a:bodyPr/>
        <a:lstStyle/>
        <a:p>
          <a:endParaRPr lang="fr-FR"/>
        </a:p>
      </dgm:t>
    </dgm:pt>
    <dgm:pt modelId="{FF6BA739-77A8-4621-87DC-6D0FFB3158A5}" type="sibTrans" cxnId="{6DEA055D-6F9A-4222-B6C8-3CFD54568680}">
      <dgm:prSet/>
      <dgm:spPr/>
      <dgm:t>
        <a:bodyPr/>
        <a:lstStyle/>
        <a:p>
          <a:endParaRPr lang="fr-FR"/>
        </a:p>
      </dgm:t>
    </dgm:pt>
    <dgm:pt modelId="{44C2B15B-E868-44E0-A268-24BB6C4A5F45}">
      <dgm:prSet phldrT="[Text]"/>
      <dgm:spPr/>
      <dgm:t>
        <a:bodyPr/>
        <a:lstStyle/>
        <a:p>
          <a:r>
            <a:rPr lang="fr-FR" b="1" dirty="0" smtClean="0"/>
            <a:t>Bag of </a:t>
          </a:r>
          <a:r>
            <a:rPr lang="fr-FR" b="1" dirty="0" err="1" smtClean="0"/>
            <a:t>Words</a:t>
          </a:r>
          <a:r>
            <a:rPr lang="fr-FR" b="1" dirty="0" smtClean="0"/>
            <a:t> </a:t>
          </a:r>
          <a:endParaRPr lang="fr-FR" b="1" dirty="0"/>
        </a:p>
      </dgm:t>
    </dgm:pt>
    <dgm:pt modelId="{A85BE0CC-561D-42E8-99E1-69DC3C546F58}" type="parTrans" cxnId="{A1791148-4EBA-4507-89EE-B1BD09579918}">
      <dgm:prSet/>
      <dgm:spPr/>
      <dgm:t>
        <a:bodyPr/>
        <a:lstStyle/>
        <a:p>
          <a:endParaRPr lang="fr-FR"/>
        </a:p>
      </dgm:t>
    </dgm:pt>
    <dgm:pt modelId="{7363C23B-39DF-49C6-A1B0-7082D670D26B}" type="sibTrans" cxnId="{A1791148-4EBA-4507-89EE-B1BD09579918}">
      <dgm:prSet/>
      <dgm:spPr/>
      <dgm:t>
        <a:bodyPr/>
        <a:lstStyle/>
        <a:p>
          <a:endParaRPr lang="fr-FR"/>
        </a:p>
      </dgm:t>
    </dgm:pt>
    <dgm:pt modelId="{C5C3B7F3-231F-4C57-9F8C-76F52BA51EDD}">
      <dgm:prSet phldrT="[Text]"/>
      <dgm:spPr/>
      <dgm:t>
        <a:bodyPr/>
        <a:lstStyle/>
        <a:p>
          <a:r>
            <a:rPr lang="fr-FR" b="1" dirty="0" smtClean="0"/>
            <a:t>TF-IDF</a:t>
          </a:r>
          <a:endParaRPr lang="fr-FR" b="1" dirty="0"/>
        </a:p>
      </dgm:t>
    </dgm:pt>
    <dgm:pt modelId="{4476C971-AA75-459F-B5BB-1F3C6937608C}" type="parTrans" cxnId="{E0A9B640-5480-4DDF-B3F7-8E8C88EC7AD4}">
      <dgm:prSet/>
      <dgm:spPr/>
      <dgm:t>
        <a:bodyPr/>
        <a:lstStyle/>
        <a:p>
          <a:endParaRPr lang="fr-FR"/>
        </a:p>
      </dgm:t>
    </dgm:pt>
    <dgm:pt modelId="{FEDF8759-5516-416A-8DBF-C459A63852B1}" type="sibTrans" cxnId="{E0A9B640-5480-4DDF-B3F7-8E8C88EC7AD4}">
      <dgm:prSet/>
      <dgm:spPr/>
      <dgm:t>
        <a:bodyPr/>
        <a:lstStyle/>
        <a:p>
          <a:endParaRPr lang="fr-FR"/>
        </a:p>
      </dgm:t>
    </dgm:pt>
    <dgm:pt modelId="{E2FB0AD2-B907-4103-9307-27DD78FA27FD}">
      <dgm:prSet phldrT="[Text]"/>
      <dgm:spPr/>
      <dgm:t>
        <a:bodyPr/>
        <a:lstStyle/>
        <a:p>
          <a:r>
            <a:rPr lang="fr-FR" b="1" dirty="0" smtClean="0"/>
            <a:t>Word2vect</a:t>
          </a:r>
          <a:endParaRPr lang="fr-FR" b="1" dirty="0"/>
        </a:p>
      </dgm:t>
    </dgm:pt>
    <dgm:pt modelId="{6E38C99D-15B8-4910-89B1-0FA3A5BEECF9}" type="parTrans" cxnId="{25F5DF5A-715F-4411-AE0E-CF9DD0526483}">
      <dgm:prSet/>
      <dgm:spPr/>
      <dgm:t>
        <a:bodyPr/>
        <a:lstStyle/>
        <a:p>
          <a:endParaRPr lang="fr-FR"/>
        </a:p>
      </dgm:t>
    </dgm:pt>
    <dgm:pt modelId="{1CD4E245-ABE6-4375-8CCC-CBC659E01D30}" type="sibTrans" cxnId="{25F5DF5A-715F-4411-AE0E-CF9DD0526483}">
      <dgm:prSet/>
      <dgm:spPr/>
      <dgm:t>
        <a:bodyPr/>
        <a:lstStyle/>
        <a:p>
          <a:endParaRPr lang="fr-FR"/>
        </a:p>
      </dgm:t>
    </dgm:pt>
    <dgm:pt modelId="{151DC1CE-2134-4A46-8B2B-B1D87ED731C7}" type="pres">
      <dgm:prSet presAssocID="{BF4C1E75-922B-472E-9D19-EB8BDD56C5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99592FD-9873-4245-B008-A5E0FDAB05BE}" type="pres">
      <dgm:prSet presAssocID="{094C2DAA-A3BE-4DEA-9582-307CBEC9AC48}" presName="hierRoot1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A4964F94-3A1A-4C50-907E-1A9CFCFA4712}" type="pres">
      <dgm:prSet presAssocID="{094C2DAA-A3BE-4DEA-9582-307CBEC9AC48}" presName="rootComposite1" presStyleCnt="0"/>
      <dgm:spPr/>
      <dgm:t>
        <a:bodyPr/>
        <a:lstStyle/>
        <a:p>
          <a:endParaRPr lang="fr-FR"/>
        </a:p>
      </dgm:t>
    </dgm:pt>
    <dgm:pt modelId="{98B4507D-38ED-469B-8917-B19D88676FB0}" type="pres">
      <dgm:prSet presAssocID="{094C2DAA-A3BE-4DEA-9582-307CBEC9AC4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6C4A59D-B921-40AE-BF1F-391FD03EC475}" type="pres">
      <dgm:prSet presAssocID="{094C2DAA-A3BE-4DEA-9582-307CBEC9AC48}" presName="rootConnector1" presStyleLbl="node1" presStyleIdx="0" presStyleCnt="0"/>
      <dgm:spPr/>
      <dgm:t>
        <a:bodyPr/>
        <a:lstStyle/>
        <a:p>
          <a:endParaRPr lang="fr-FR"/>
        </a:p>
      </dgm:t>
    </dgm:pt>
    <dgm:pt modelId="{D10A63DC-83B3-4201-A3A5-CDF35B24FCC9}" type="pres">
      <dgm:prSet presAssocID="{094C2DAA-A3BE-4DEA-9582-307CBEC9AC48}" presName="hierChild2" presStyleCnt="0"/>
      <dgm:spPr/>
      <dgm:t>
        <a:bodyPr/>
        <a:lstStyle/>
        <a:p>
          <a:endParaRPr lang="fr-FR"/>
        </a:p>
      </dgm:t>
    </dgm:pt>
    <dgm:pt modelId="{6B24B44F-90B3-4863-AFC6-1F1854758104}" type="pres">
      <dgm:prSet presAssocID="{A85BE0CC-561D-42E8-99E1-69DC3C546F58}" presName="Name37" presStyleLbl="parChTrans1D2" presStyleIdx="0" presStyleCnt="3"/>
      <dgm:spPr/>
      <dgm:t>
        <a:bodyPr/>
        <a:lstStyle/>
        <a:p>
          <a:endParaRPr lang="fr-FR"/>
        </a:p>
      </dgm:t>
    </dgm:pt>
    <dgm:pt modelId="{878D8119-C63F-4A9B-AEAD-56E951F808FF}" type="pres">
      <dgm:prSet presAssocID="{44C2B15B-E868-44E0-A268-24BB6C4A5F45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D919EA2B-49E7-4CF9-9ECF-428FE47531C1}" type="pres">
      <dgm:prSet presAssocID="{44C2B15B-E868-44E0-A268-24BB6C4A5F45}" presName="rootComposite" presStyleCnt="0"/>
      <dgm:spPr/>
      <dgm:t>
        <a:bodyPr/>
        <a:lstStyle/>
        <a:p>
          <a:endParaRPr lang="fr-FR"/>
        </a:p>
      </dgm:t>
    </dgm:pt>
    <dgm:pt modelId="{912A5FCB-495E-4FCA-9A29-B56E5D4E3845}" type="pres">
      <dgm:prSet presAssocID="{44C2B15B-E868-44E0-A268-24BB6C4A5F4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7F952A6-5C2E-4898-BE0C-5E5DDA372429}" type="pres">
      <dgm:prSet presAssocID="{44C2B15B-E868-44E0-A268-24BB6C4A5F45}" presName="rootConnector" presStyleLbl="node2" presStyleIdx="0" presStyleCnt="3"/>
      <dgm:spPr/>
      <dgm:t>
        <a:bodyPr/>
        <a:lstStyle/>
        <a:p>
          <a:endParaRPr lang="fr-FR"/>
        </a:p>
      </dgm:t>
    </dgm:pt>
    <dgm:pt modelId="{6F0F803A-63F0-4F7B-A1FD-B6D07174F93D}" type="pres">
      <dgm:prSet presAssocID="{44C2B15B-E868-44E0-A268-24BB6C4A5F45}" presName="hierChild4" presStyleCnt="0"/>
      <dgm:spPr/>
      <dgm:t>
        <a:bodyPr/>
        <a:lstStyle/>
        <a:p>
          <a:endParaRPr lang="fr-FR"/>
        </a:p>
      </dgm:t>
    </dgm:pt>
    <dgm:pt modelId="{22D0A7B1-4765-429F-92DA-9C161DE00690}" type="pres">
      <dgm:prSet presAssocID="{44C2B15B-E868-44E0-A268-24BB6C4A5F45}" presName="hierChild5" presStyleCnt="0"/>
      <dgm:spPr/>
      <dgm:t>
        <a:bodyPr/>
        <a:lstStyle/>
        <a:p>
          <a:endParaRPr lang="fr-FR"/>
        </a:p>
      </dgm:t>
    </dgm:pt>
    <dgm:pt modelId="{CA05C913-D9F4-4BA2-B7CF-0B91103D9A57}" type="pres">
      <dgm:prSet presAssocID="{4476C971-AA75-459F-B5BB-1F3C6937608C}" presName="Name37" presStyleLbl="parChTrans1D2" presStyleIdx="1" presStyleCnt="3"/>
      <dgm:spPr/>
      <dgm:t>
        <a:bodyPr/>
        <a:lstStyle/>
        <a:p>
          <a:endParaRPr lang="fr-FR"/>
        </a:p>
      </dgm:t>
    </dgm:pt>
    <dgm:pt modelId="{426E2B92-FE0A-4113-8023-340543F7683A}" type="pres">
      <dgm:prSet presAssocID="{C5C3B7F3-231F-4C57-9F8C-76F52BA51EDD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E9E93ABC-5094-468E-9FEF-B8A08180C35D}" type="pres">
      <dgm:prSet presAssocID="{C5C3B7F3-231F-4C57-9F8C-76F52BA51EDD}" presName="rootComposite" presStyleCnt="0"/>
      <dgm:spPr/>
      <dgm:t>
        <a:bodyPr/>
        <a:lstStyle/>
        <a:p>
          <a:endParaRPr lang="fr-FR"/>
        </a:p>
      </dgm:t>
    </dgm:pt>
    <dgm:pt modelId="{207E0DA6-350F-46B8-B7E0-54B303657CD8}" type="pres">
      <dgm:prSet presAssocID="{C5C3B7F3-231F-4C57-9F8C-76F52BA51ED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5AAC6E3-CDA7-4B2B-8C93-428BFB96776E}" type="pres">
      <dgm:prSet presAssocID="{C5C3B7F3-231F-4C57-9F8C-76F52BA51EDD}" presName="rootConnector" presStyleLbl="node2" presStyleIdx="1" presStyleCnt="3"/>
      <dgm:spPr/>
      <dgm:t>
        <a:bodyPr/>
        <a:lstStyle/>
        <a:p>
          <a:endParaRPr lang="fr-FR"/>
        </a:p>
      </dgm:t>
    </dgm:pt>
    <dgm:pt modelId="{CFFC8660-9DDE-473C-8D0B-FB0921DCD5C8}" type="pres">
      <dgm:prSet presAssocID="{C5C3B7F3-231F-4C57-9F8C-76F52BA51EDD}" presName="hierChild4" presStyleCnt="0"/>
      <dgm:spPr/>
      <dgm:t>
        <a:bodyPr/>
        <a:lstStyle/>
        <a:p>
          <a:endParaRPr lang="fr-FR"/>
        </a:p>
      </dgm:t>
    </dgm:pt>
    <dgm:pt modelId="{18A54564-B9EA-4B4C-94F8-78BEF406546F}" type="pres">
      <dgm:prSet presAssocID="{C5C3B7F3-231F-4C57-9F8C-76F52BA51EDD}" presName="hierChild5" presStyleCnt="0"/>
      <dgm:spPr/>
      <dgm:t>
        <a:bodyPr/>
        <a:lstStyle/>
        <a:p>
          <a:endParaRPr lang="fr-FR"/>
        </a:p>
      </dgm:t>
    </dgm:pt>
    <dgm:pt modelId="{60A4814B-1EC1-4260-BC84-2026E6234F6D}" type="pres">
      <dgm:prSet presAssocID="{6E38C99D-15B8-4910-89B1-0FA3A5BEECF9}" presName="Name37" presStyleLbl="parChTrans1D2" presStyleIdx="2" presStyleCnt="3"/>
      <dgm:spPr/>
      <dgm:t>
        <a:bodyPr/>
        <a:lstStyle/>
        <a:p>
          <a:endParaRPr lang="fr-FR"/>
        </a:p>
      </dgm:t>
    </dgm:pt>
    <dgm:pt modelId="{9A549A63-450F-41CC-9341-25924149F711}" type="pres">
      <dgm:prSet presAssocID="{E2FB0AD2-B907-4103-9307-27DD78FA27FD}" presName="hierRoot2" presStyleCnt="0">
        <dgm:presLayoutVars>
          <dgm:hierBranch val="init"/>
        </dgm:presLayoutVars>
      </dgm:prSet>
      <dgm:spPr/>
      <dgm:t>
        <a:bodyPr/>
        <a:lstStyle/>
        <a:p>
          <a:endParaRPr lang="fr-FR"/>
        </a:p>
      </dgm:t>
    </dgm:pt>
    <dgm:pt modelId="{4CD2324C-E8BD-444F-895A-F15FA88E2163}" type="pres">
      <dgm:prSet presAssocID="{E2FB0AD2-B907-4103-9307-27DD78FA27FD}" presName="rootComposite" presStyleCnt="0"/>
      <dgm:spPr/>
      <dgm:t>
        <a:bodyPr/>
        <a:lstStyle/>
        <a:p>
          <a:endParaRPr lang="fr-FR"/>
        </a:p>
      </dgm:t>
    </dgm:pt>
    <dgm:pt modelId="{6FBB6E52-23FA-4EC9-B68A-50BF45F7C8F4}" type="pres">
      <dgm:prSet presAssocID="{E2FB0AD2-B907-4103-9307-27DD78FA27F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1788AB-6329-46A6-9670-F87D4AC6AD4F}" type="pres">
      <dgm:prSet presAssocID="{E2FB0AD2-B907-4103-9307-27DD78FA27FD}" presName="rootConnector" presStyleLbl="node2" presStyleIdx="2" presStyleCnt="3"/>
      <dgm:spPr/>
      <dgm:t>
        <a:bodyPr/>
        <a:lstStyle/>
        <a:p>
          <a:endParaRPr lang="fr-FR"/>
        </a:p>
      </dgm:t>
    </dgm:pt>
    <dgm:pt modelId="{4CD60FE6-CD78-49AB-9658-6C01AC5D9C8B}" type="pres">
      <dgm:prSet presAssocID="{E2FB0AD2-B907-4103-9307-27DD78FA27FD}" presName="hierChild4" presStyleCnt="0"/>
      <dgm:spPr/>
      <dgm:t>
        <a:bodyPr/>
        <a:lstStyle/>
        <a:p>
          <a:endParaRPr lang="fr-FR"/>
        </a:p>
      </dgm:t>
    </dgm:pt>
    <dgm:pt modelId="{6AE83529-FD10-42F0-8DB0-96748E13980A}" type="pres">
      <dgm:prSet presAssocID="{E2FB0AD2-B907-4103-9307-27DD78FA27FD}" presName="hierChild5" presStyleCnt="0"/>
      <dgm:spPr/>
      <dgm:t>
        <a:bodyPr/>
        <a:lstStyle/>
        <a:p>
          <a:endParaRPr lang="fr-FR"/>
        </a:p>
      </dgm:t>
    </dgm:pt>
    <dgm:pt modelId="{FF26EFFF-C904-4613-BBC5-D5BE99DF76A4}" type="pres">
      <dgm:prSet presAssocID="{094C2DAA-A3BE-4DEA-9582-307CBEC9AC48}" presName="hierChild3" presStyleCnt="0"/>
      <dgm:spPr/>
      <dgm:t>
        <a:bodyPr/>
        <a:lstStyle/>
        <a:p>
          <a:endParaRPr lang="fr-FR"/>
        </a:p>
      </dgm:t>
    </dgm:pt>
  </dgm:ptLst>
  <dgm:cxnLst>
    <dgm:cxn modelId="{B34EF0FA-3EF6-4558-AE2E-EA6C5CE15751}" type="presOf" srcId="{C5C3B7F3-231F-4C57-9F8C-76F52BA51EDD}" destId="{207E0DA6-350F-46B8-B7E0-54B303657CD8}" srcOrd="0" destOrd="0" presId="urn:microsoft.com/office/officeart/2005/8/layout/orgChart1"/>
    <dgm:cxn modelId="{3A7A9D53-6685-40FB-8B53-5CFA98E071BE}" type="presOf" srcId="{094C2DAA-A3BE-4DEA-9582-307CBEC9AC48}" destId="{98B4507D-38ED-469B-8917-B19D88676FB0}" srcOrd="0" destOrd="0" presId="urn:microsoft.com/office/officeart/2005/8/layout/orgChart1"/>
    <dgm:cxn modelId="{08FE287C-BBCD-404D-A82A-304C6EC38552}" type="presOf" srcId="{BF4C1E75-922B-472E-9D19-EB8BDD56C5EE}" destId="{151DC1CE-2134-4A46-8B2B-B1D87ED731C7}" srcOrd="0" destOrd="0" presId="urn:microsoft.com/office/officeart/2005/8/layout/orgChart1"/>
    <dgm:cxn modelId="{D8F91045-0891-455A-B66B-F2BE3A970EAC}" type="presOf" srcId="{6E38C99D-15B8-4910-89B1-0FA3A5BEECF9}" destId="{60A4814B-1EC1-4260-BC84-2026E6234F6D}" srcOrd="0" destOrd="0" presId="urn:microsoft.com/office/officeart/2005/8/layout/orgChart1"/>
    <dgm:cxn modelId="{2502D0EA-90EF-42A8-AB29-1FB09937710C}" type="presOf" srcId="{4476C971-AA75-459F-B5BB-1F3C6937608C}" destId="{CA05C913-D9F4-4BA2-B7CF-0B91103D9A57}" srcOrd="0" destOrd="0" presId="urn:microsoft.com/office/officeart/2005/8/layout/orgChart1"/>
    <dgm:cxn modelId="{F90EF3DE-527E-48C6-8FE0-5B726F8334C6}" type="presOf" srcId="{094C2DAA-A3BE-4DEA-9582-307CBEC9AC48}" destId="{36C4A59D-B921-40AE-BF1F-391FD03EC475}" srcOrd="1" destOrd="0" presId="urn:microsoft.com/office/officeart/2005/8/layout/orgChart1"/>
    <dgm:cxn modelId="{A1791148-4EBA-4507-89EE-B1BD09579918}" srcId="{094C2DAA-A3BE-4DEA-9582-307CBEC9AC48}" destId="{44C2B15B-E868-44E0-A268-24BB6C4A5F45}" srcOrd="0" destOrd="0" parTransId="{A85BE0CC-561D-42E8-99E1-69DC3C546F58}" sibTransId="{7363C23B-39DF-49C6-A1B0-7082D670D26B}"/>
    <dgm:cxn modelId="{6DEA055D-6F9A-4222-B6C8-3CFD54568680}" srcId="{BF4C1E75-922B-472E-9D19-EB8BDD56C5EE}" destId="{094C2DAA-A3BE-4DEA-9582-307CBEC9AC48}" srcOrd="0" destOrd="0" parTransId="{FEF6DFBD-D87C-4D34-A1E5-54331A71F44A}" sibTransId="{FF6BA739-77A8-4621-87DC-6D0FFB3158A5}"/>
    <dgm:cxn modelId="{D61C46A2-D27D-4BAF-AF69-4BA5C33376BA}" type="presOf" srcId="{44C2B15B-E868-44E0-A268-24BB6C4A5F45}" destId="{B7F952A6-5C2E-4898-BE0C-5E5DDA372429}" srcOrd="1" destOrd="0" presId="urn:microsoft.com/office/officeart/2005/8/layout/orgChart1"/>
    <dgm:cxn modelId="{21EE4946-ADA7-483E-849A-E76EA3F325F6}" type="presOf" srcId="{C5C3B7F3-231F-4C57-9F8C-76F52BA51EDD}" destId="{65AAC6E3-CDA7-4B2B-8C93-428BFB96776E}" srcOrd="1" destOrd="0" presId="urn:microsoft.com/office/officeart/2005/8/layout/orgChart1"/>
    <dgm:cxn modelId="{AF485E23-9B5A-4643-BFAF-817A4D72F85B}" type="presOf" srcId="{E2FB0AD2-B907-4103-9307-27DD78FA27FD}" destId="{191788AB-6329-46A6-9670-F87D4AC6AD4F}" srcOrd="1" destOrd="0" presId="urn:microsoft.com/office/officeart/2005/8/layout/orgChart1"/>
    <dgm:cxn modelId="{650CCF17-A686-47CC-9BD6-07CFB7C443CD}" type="presOf" srcId="{44C2B15B-E868-44E0-A268-24BB6C4A5F45}" destId="{912A5FCB-495E-4FCA-9A29-B56E5D4E3845}" srcOrd="0" destOrd="0" presId="urn:microsoft.com/office/officeart/2005/8/layout/orgChart1"/>
    <dgm:cxn modelId="{E0A9B640-5480-4DDF-B3F7-8E8C88EC7AD4}" srcId="{094C2DAA-A3BE-4DEA-9582-307CBEC9AC48}" destId="{C5C3B7F3-231F-4C57-9F8C-76F52BA51EDD}" srcOrd="1" destOrd="0" parTransId="{4476C971-AA75-459F-B5BB-1F3C6937608C}" sibTransId="{FEDF8759-5516-416A-8DBF-C459A63852B1}"/>
    <dgm:cxn modelId="{25F5DF5A-715F-4411-AE0E-CF9DD0526483}" srcId="{094C2DAA-A3BE-4DEA-9582-307CBEC9AC48}" destId="{E2FB0AD2-B907-4103-9307-27DD78FA27FD}" srcOrd="2" destOrd="0" parTransId="{6E38C99D-15B8-4910-89B1-0FA3A5BEECF9}" sibTransId="{1CD4E245-ABE6-4375-8CCC-CBC659E01D30}"/>
    <dgm:cxn modelId="{F6450960-7CD0-48D4-8608-E89C73FFF10F}" type="presOf" srcId="{E2FB0AD2-B907-4103-9307-27DD78FA27FD}" destId="{6FBB6E52-23FA-4EC9-B68A-50BF45F7C8F4}" srcOrd="0" destOrd="0" presId="urn:microsoft.com/office/officeart/2005/8/layout/orgChart1"/>
    <dgm:cxn modelId="{9C855281-DE0C-4A57-98DE-F8BE3254F24B}" type="presOf" srcId="{A85BE0CC-561D-42E8-99E1-69DC3C546F58}" destId="{6B24B44F-90B3-4863-AFC6-1F1854758104}" srcOrd="0" destOrd="0" presId="urn:microsoft.com/office/officeart/2005/8/layout/orgChart1"/>
    <dgm:cxn modelId="{872FCE3D-ED3F-412E-8AEB-245C38AA3777}" type="presParOf" srcId="{151DC1CE-2134-4A46-8B2B-B1D87ED731C7}" destId="{D99592FD-9873-4245-B008-A5E0FDAB05BE}" srcOrd="0" destOrd="0" presId="urn:microsoft.com/office/officeart/2005/8/layout/orgChart1"/>
    <dgm:cxn modelId="{E4A8F0CA-1C76-42C9-A7D9-F5E5B36D1F93}" type="presParOf" srcId="{D99592FD-9873-4245-B008-A5E0FDAB05BE}" destId="{A4964F94-3A1A-4C50-907E-1A9CFCFA4712}" srcOrd="0" destOrd="0" presId="urn:microsoft.com/office/officeart/2005/8/layout/orgChart1"/>
    <dgm:cxn modelId="{26A0DD32-3336-48BF-B4B9-368E31F50FFE}" type="presParOf" srcId="{A4964F94-3A1A-4C50-907E-1A9CFCFA4712}" destId="{98B4507D-38ED-469B-8917-B19D88676FB0}" srcOrd="0" destOrd="0" presId="urn:microsoft.com/office/officeart/2005/8/layout/orgChart1"/>
    <dgm:cxn modelId="{284B3709-3D69-4911-9CB0-3315482458AA}" type="presParOf" srcId="{A4964F94-3A1A-4C50-907E-1A9CFCFA4712}" destId="{36C4A59D-B921-40AE-BF1F-391FD03EC475}" srcOrd="1" destOrd="0" presId="urn:microsoft.com/office/officeart/2005/8/layout/orgChart1"/>
    <dgm:cxn modelId="{67CCB5BE-00CA-4675-BD7C-FF944587C791}" type="presParOf" srcId="{D99592FD-9873-4245-B008-A5E0FDAB05BE}" destId="{D10A63DC-83B3-4201-A3A5-CDF35B24FCC9}" srcOrd="1" destOrd="0" presId="urn:microsoft.com/office/officeart/2005/8/layout/orgChart1"/>
    <dgm:cxn modelId="{5A3AFE55-BD2C-4948-B2A3-6B85ABBB7EC9}" type="presParOf" srcId="{D10A63DC-83B3-4201-A3A5-CDF35B24FCC9}" destId="{6B24B44F-90B3-4863-AFC6-1F1854758104}" srcOrd="0" destOrd="0" presId="urn:microsoft.com/office/officeart/2005/8/layout/orgChart1"/>
    <dgm:cxn modelId="{46C3C716-20C4-43CD-A12E-20732C020D5D}" type="presParOf" srcId="{D10A63DC-83B3-4201-A3A5-CDF35B24FCC9}" destId="{878D8119-C63F-4A9B-AEAD-56E951F808FF}" srcOrd="1" destOrd="0" presId="urn:microsoft.com/office/officeart/2005/8/layout/orgChart1"/>
    <dgm:cxn modelId="{F6F06B7E-81B9-4190-8CBA-C83AB77C6EF6}" type="presParOf" srcId="{878D8119-C63F-4A9B-AEAD-56E951F808FF}" destId="{D919EA2B-49E7-4CF9-9ECF-428FE47531C1}" srcOrd="0" destOrd="0" presId="urn:microsoft.com/office/officeart/2005/8/layout/orgChart1"/>
    <dgm:cxn modelId="{1D927FF1-8951-433D-AC9B-0E0375EDB1E7}" type="presParOf" srcId="{D919EA2B-49E7-4CF9-9ECF-428FE47531C1}" destId="{912A5FCB-495E-4FCA-9A29-B56E5D4E3845}" srcOrd="0" destOrd="0" presId="urn:microsoft.com/office/officeart/2005/8/layout/orgChart1"/>
    <dgm:cxn modelId="{16F20CD9-56E2-48E9-A435-1F2EBF944006}" type="presParOf" srcId="{D919EA2B-49E7-4CF9-9ECF-428FE47531C1}" destId="{B7F952A6-5C2E-4898-BE0C-5E5DDA372429}" srcOrd="1" destOrd="0" presId="urn:microsoft.com/office/officeart/2005/8/layout/orgChart1"/>
    <dgm:cxn modelId="{19A1868D-48BB-4D45-B41D-2AEDBB620E5C}" type="presParOf" srcId="{878D8119-C63F-4A9B-AEAD-56E951F808FF}" destId="{6F0F803A-63F0-4F7B-A1FD-B6D07174F93D}" srcOrd="1" destOrd="0" presId="urn:microsoft.com/office/officeart/2005/8/layout/orgChart1"/>
    <dgm:cxn modelId="{95E6A237-5636-46DD-9FD8-2EC52489B9E3}" type="presParOf" srcId="{878D8119-C63F-4A9B-AEAD-56E951F808FF}" destId="{22D0A7B1-4765-429F-92DA-9C161DE00690}" srcOrd="2" destOrd="0" presId="urn:microsoft.com/office/officeart/2005/8/layout/orgChart1"/>
    <dgm:cxn modelId="{9C6FA189-85CC-4F9A-A958-CE4CC9DB8392}" type="presParOf" srcId="{D10A63DC-83B3-4201-A3A5-CDF35B24FCC9}" destId="{CA05C913-D9F4-4BA2-B7CF-0B91103D9A57}" srcOrd="2" destOrd="0" presId="urn:microsoft.com/office/officeart/2005/8/layout/orgChart1"/>
    <dgm:cxn modelId="{41AEA814-1C46-4C55-BCEB-BC12B3DC9FFD}" type="presParOf" srcId="{D10A63DC-83B3-4201-A3A5-CDF35B24FCC9}" destId="{426E2B92-FE0A-4113-8023-340543F7683A}" srcOrd="3" destOrd="0" presId="urn:microsoft.com/office/officeart/2005/8/layout/orgChart1"/>
    <dgm:cxn modelId="{F3F8506D-3D21-4A3B-9ECC-0AED8C7A3F6B}" type="presParOf" srcId="{426E2B92-FE0A-4113-8023-340543F7683A}" destId="{E9E93ABC-5094-468E-9FEF-B8A08180C35D}" srcOrd="0" destOrd="0" presId="urn:microsoft.com/office/officeart/2005/8/layout/orgChart1"/>
    <dgm:cxn modelId="{2E30BA63-5175-46E4-8E90-73FB213CE643}" type="presParOf" srcId="{E9E93ABC-5094-468E-9FEF-B8A08180C35D}" destId="{207E0DA6-350F-46B8-B7E0-54B303657CD8}" srcOrd="0" destOrd="0" presId="urn:microsoft.com/office/officeart/2005/8/layout/orgChart1"/>
    <dgm:cxn modelId="{08554010-6EAB-4C8B-A735-8E048EF8A4F3}" type="presParOf" srcId="{E9E93ABC-5094-468E-9FEF-B8A08180C35D}" destId="{65AAC6E3-CDA7-4B2B-8C93-428BFB96776E}" srcOrd="1" destOrd="0" presId="urn:microsoft.com/office/officeart/2005/8/layout/orgChart1"/>
    <dgm:cxn modelId="{4B81283B-F6AE-4F7B-A2E6-1EC2448B7ECD}" type="presParOf" srcId="{426E2B92-FE0A-4113-8023-340543F7683A}" destId="{CFFC8660-9DDE-473C-8D0B-FB0921DCD5C8}" srcOrd="1" destOrd="0" presId="urn:microsoft.com/office/officeart/2005/8/layout/orgChart1"/>
    <dgm:cxn modelId="{4D6BCE84-D341-4D04-9F52-127198D53B11}" type="presParOf" srcId="{426E2B92-FE0A-4113-8023-340543F7683A}" destId="{18A54564-B9EA-4B4C-94F8-78BEF406546F}" srcOrd="2" destOrd="0" presId="urn:microsoft.com/office/officeart/2005/8/layout/orgChart1"/>
    <dgm:cxn modelId="{4EEE1DC5-1E41-421C-9625-276E6A3F81AB}" type="presParOf" srcId="{D10A63DC-83B3-4201-A3A5-CDF35B24FCC9}" destId="{60A4814B-1EC1-4260-BC84-2026E6234F6D}" srcOrd="4" destOrd="0" presId="urn:microsoft.com/office/officeart/2005/8/layout/orgChart1"/>
    <dgm:cxn modelId="{097EFADF-D873-407D-ABB4-B757CFAF5DA2}" type="presParOf" srcId="{D10A63DC-83B3-4201-A3A5-CDF35B24FCC9}" destId="{9A549A63-450F-41CC-9341-25924149F711}" srcOrd="5" destOrd="0" presId="urn:microsoft.com/office/officeart/2005/8/layout/orgChart1"/>
    <dgm:cxn modelId="{E2B97499-787D-4A58-97EE-99C5067CC9B0}" type="presParOf" srcId="{9A549A63-450F-41CC-9341-25924149F711}" destId="{4CD2324C-E8BD-444F-895A-F15FA88E2163}" srcOrd="0" destOrd="0" presId="urn:microsoft.com/office/officeart/2005/8/layout/orgChart1"/>
    <dgm:cxn modelId="{6A6400E3-68C9-4F2B-A01C-8A16632AEDAD}" type="presParOf" srcId="{4CD2324C-E8BD-444F-895A-F15FA88E2163}" destId="{6FBB6E52-23FA-4EC9-B68A-50BF45F7C8F4}" srcOrd="0" destOrd="0" presId="urn:microsoft.com/office/officeart/2005/8/layout/orgChart1"/>
    <dgm:cxn modelId="{087CCD42-0909-459F-BB51-82F9547E363D}" type="presParOf" srcId="{4CD2324C-E8BD-444F-895A-F15FA88E2163}" destId="{191788AB-6329-46A6-9670-F87D4AC6AD4F}" srcOrd="1" destOrd="0" presId="urn:microsoft.com/office/officeart/2005/8/layout/orgChart1"/>
    <dgm:cxn modelId="{859DB546-234F-47E3-9F12-D2EA071FFFF5}" type="presParOf" srcId="{9A549A63-450F-41CC-9341-25924149F711}" destId="{4CD60FE6-CD78-49AB-9658-6C01AC5D9C8B}" srcOrd="1" destOrd="0" presId="urn:microsoft.com/office/officeart/2005/8/layout/orgChart1"/>
    <dgm:cxn modelId="{B6311633-E0BF-4BE5-A03F-FED376C60A23}" type="presParOf" srcId="{9A549A63-450F-41CC-9341-25924149F711}" destId="{6AE83529-FD10-42F0-8DB0-96748E13980A}" srcOrd="2" destOrd="0" presId="urn:microsoft.com/office/officeart/2005/8/layout/orgChart1"/>
    <dgm:cxn modelId="{3A0A4FAE-0C48-40B8-ADCF-2D04E009D9F5}" type="presParOf" srcId="{D99592FD-9873-4245-B008-A5E0FDAB05BE}" destId="{FF26EFFF-C904-4613-BBC5-D5BE99DF76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4C1E75-922B-472E-9D19-EB8BDD56C5EE}" type="doc">
      <dgm:prSet loTypeId="urn:microsoft.com/office/officeart/2005/8/layout/process2" loCatId="process" qsTypeId="urn:microsoft.com/office/officeart/2005/8/quickstyle/simple3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094C2DAA-A3BE-4DEA-9582-307CBEC9AC48}">
      <dgm:prSet phldrT="[Text]"/>
      <dgm:spPr/>
      <dgm:t>
        <a:bodyPr/>
        <a:lstStyle/>
        <a:p>
          <a:r>
            <a:rPr lang="fr-FR" b="1" dirty="0" smtClean="0"/>
            <a:t>1. Réduire le nombre de tags</a:t>
          </a:r>
          <a:endParaRPr lang="fr-FR" b="1" dirty="0"/>
        </a:p>
      </dgm:t>
    </dgm:pt>
    <dgm:pt modelId="{FEF6DFBD-D87C-4D34-A1E5-54331A71F44A}" type="parTrans" cxnId="{6DEA055D-6F9A-4222-B6C8-3CFD54568680}">
      <dgm:prSet/>
      <dgm:spPr/>
      <dgm:t>
        <a:bodyPr/>
        <a:lstStyle/>
        <a:p>
          <a:endParaRPr lang="fr-FR"/>
        </a:p>
      </dgm:t>
    </dgm:pt>
    <dgm:pt modelId="{FF6BA739-77A8-4621-87DC-6D0FFB3158A5}" type="sibTrans" cxnId="{6DEA055D-6F9A-4222-B6C8-3CFD54568680}">
      <dgm:prSet/>
      <dgm:spPr/>
      <dgm:t>
        <a:bodyPr/>
        <a:lstStyle/>
        <a:p>
          <a:endParaRPr lang="fr-FR"/>
        </a:p>
      </dgm:t>
    </dgm:pt>
    <dgm:pt modelId="{CA355633-8453-4DE8-89DA-1AE7F1BF2EC0}">
      <dgm:prSet phldrT="[Text]"/>
      <dgm:spPr/>
      <dgm:t>
        <a:bodyPr/>
        <a:lstStyle/>
        <a:p>
          <a:r>
            <a:rPr lang="fr-FR" b="1" dirty="0" smtClean="0"/>
            <a:t>2. Echantillonnage + Séparation en jeu d’entraînement et de validation</a:t>
          </a:r>
          <a:endParaRPr lang="fr-FR" b="1" dirty="0"/>
        </a:p>
      </dgm:t>
    </dgm:pt>
    <dgm:pt modelId="{F74EE152-5D28-4E2F-8789-E618AF2E22D2}" type="parTrans" cxnId="{EACA9CE8-4462-4288-A7E9-88EE938EB2D1}">
      <dgm:prSet/>
      <dgm:spPr/>
      <dgm:t>
        <a:bodyPr/>
        <a:lstStyle/>
        <a:p>
          <a:endParaRPr lang="fr-FR"/>
        </a:p>
      </dgm:t>
    </dgm:pt>
    <dgm:pt modelId="{440F4530-891F-4F04-A1F9-2BACF23191B7}" type="sibTrans" cxnId="{EACA9CE8-4462-4288-A7E9-88EE938EB2D1}">
      <dgm:prSet/>
      <dgm:spPr/>
      <dgm:t>
        <a:bodyPr/>
        <a:lstStyle/>
        <a:p>
          <a:endParaRPr lang="fr-FR"/>
        </a:p>
      </dgm:t>
    </dgm:pt>
    <dgm:pt modelId="{47FE41CF-2C12-4C6F-A792-764AB0F310D6}">
      <dgm:prSet phldrT="[Text]"/>
      <dgm:spPr/>
      <dgm:t>
        <a:bodyPr/>
        <a:lstStyle/>
        <a:p>
          <a:r>
            <a:rPr lang="fr-FR" b="1" dirty="0" smtClean="0"/>
            <a:t>3. Entraînement de plusieurs modèles avec plusieurs types de features</a:t>
          </a:r>
          <a:endParaRPr lang="fr-FR" b="1" dirty="0"/>
        </a:p>
      </dgm:t>
    </dgm:pt>
    <dgm:pt modelId="{4F241B02-85BD-4989-863D-44F15D9A4AE5}" type="parTrans" cxnId="{25A33F0A-FD7E-4ECD-821B-DCC4107F8978}">
      <dgm:prSet/>
      <dgm:spPr/>
      <dgm:t>
        <a:bodyPr/>
        <a:lstStyle/>
        <a:p>
          <a:endParaRPr lang="fr-FR"/>
        </a:p>
      </dgm:t>
    </dgm:pt>
    <dgm:pt modelId="{D63D7BD0-5D92-442D-BB75-63E13B34F9AD}" type="sibTrans" cxnId="{25A33F0A-FD7E-4ECD-821B-DCC4107F8978}">
      <dgm:prSet/>
      <dgm:spPr/>
      <dgm:t>
        <a:bodyPr/>
        <a:lstStyle/>
        <a:p>
          <a:endParaRPr lang="fr-FR"/>
        </a:p>
      </dgm:t>
    </dgm:pt>
    <dgm:pt modelId="{F30A4AAD-329D-4BEC-8962-CFAB5F7E305F}">
      <dgm:prSet phldrT="[Text]"/>
      <dgm:spPr/>
      <dgm:t>
        <a:bodyPr/>
        <a:lstStyle/>
        <a:p>
          <a:r>
            <a:rPr lang="fr-FR" b="1" dirty="0" smtClean="0"/>
            <a:t>4. Choix de modèle</a:t>
          </a:r>
          <a:endParaRPr lang="fr-FR" b="1" dirty="0"/>
        </a:p>
      </dgm:t>
    </dgm:pt>
    <dgm:pt modelId="{F1D85DFD-6F05-4D81-8B90-8F1579F99A88}" type="parTrans" cxnId="{C35F83E5-F4D6-4FB4-8375-1DA9F8BE44D2}">
      <dgm:prSet/>
      <dgm:spPr/>
      <dgm:t>
        <a:bodyPr/>
        <a:lstStyle/>
        <a:p>
          <a:endParaRPr lang="fr-FR"/>
        </a:p>
      </dgm:t>
    </dgm:pt>
    <dgm:pt modelId="{6F9ED460-CF82-4CA5-A0E7-894580C5A527}" type="sibTrans" cxnId="{C35F83E5-F4D6-4FB4-8375-1DA9F8BE44D2}">
      <dgm:prSet/>
      <dgm:spPr/>
      <dgm:t>
        <a:bodyPr/>
        <a:lstStyle/>
        <a:p>
          <a:endParaRPr lang="fr-FR"/>
        </a:p>
      </dgm:t>
    </dgm:pt>
    <dgm:pt modelId="{EF2CA3EF-D32E-45D3-848D-AA119E5E3301}">
      <dgm:prSet phldrT="[Text]"/>
      <dgm:spPr/>
      <dgm:t>
        <a:bodyPr/>
        <a:lstStyle/>
        <a:p>
          <a:r>
            <a:rPr lang="fr-FR" b="1" dirty="0" smtClean="0"/>
            <a:t>5. Validation sur les données test</a:t>
          </a:r>
          <a:endParaRPr lang="fr-FR" b="1" dirty="0"/>
        </a:p>
      </dgm:t>
    </dgm:pt>
    <dgm:pt modelId="{A19FC969-3C09-47A3-B568-2B760C919C8C}" type="parTrans" cxnId="{DB8B3D7A-12F8-4F0B-BBE1-73F59B6E113F}">
      <dgm:prSet/>
      <dgm:spPr/>
      <dgm:t>
        <a:bodyPr/>
        <a:lstStyle/>
        <a:p>
          <a:endParaRPr lang="fr-FR"/>
        </a:p>
      </dgm:t>
    </dgm:pt>
    <dgm:pt modelId="{38BDF78D-0817-4335-8F9B-1B422F2009CE}" type="sibTrans" cxnId="{DB8B3D7A-12F8-4F0B-BBE1-73F59B6E113F}">
      <dgm:prSet/>
      <dgm:spPr/>
      <dgm:t>
        <a:bodyPr/>
        <a:lstStyle/>
        <a:p>
          <a:endParaRPr lang="fr-FR"/>
        </a:p>
      </dgm:t>
    </dgm:pt>
    <dgm:pt modelId="{E474E4C3-50C2-4151-8385-5E5E94B0CA94}">
      <dgm:prSet phldrT="[Text]"/>
      <dgm:spPr/>
      <dgm:t>
        <a:bodyPr/>
        <a:lstStyle/>
        <a:p>
          <a:r>
            <a:rPr lang="fr-FR" b="1" smtClean="0"/>
            <a:t>6 . Comparaison avec le modèle de baseline</a:t>
          </a:r>
          <a:endParaRPr lang="fr-FR" b="1" dirty="0"/>
        </a:p>
      </dgm:t>
    </dgm:pt>
    <dgm:pt modelId="{0283C198-4E3A-4439-8F65-299AF29605C5}" type="parTrans" cxnId="{21AF2D19-8F97-4F58-A032-B438A4664AD5}">
      <dgm:prSet/>
      <dgm:spPr/>
      <dgm:t>
        <a:bodyPr/>
        <a:lstStyle/>
        <a:p>
          <a:endParaRPr lang="fr-FR"/>
        </a:p>
      </dgm:t>
    </dgm:pt>
    <dgm:pt modelId="{5512A717-2AB1-40B8-8925-56278F2D05F7}" type="sibTrans" cxnId="{21AF2D19-8F97-4F58-A032-B438A4664AD5}">
      <dgm:prSet/>
      <dgm:spPr/>
      <dgm:t>
        <a:bodyPr/>
        <a:lstStyle/>
        <a:p>
          <a:endParaRPr lang="fr-FR"/>
        </a:p>
      </dgm:t>
    </dgm:pt>
    <dgm:pt modelId="{0BD40EA9-6CA9-486D-8ECC-55A279256A2B}" type="pres">
      <dgm:prSet presAssocID="{BF4C1E75-922B-472E-9D19-EB8BDD56C5E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77A5392-534C-405C-9B1D-C13F95E13A3D}" type="pres">
      <dgm:prSet presAssocID="{094C2DAA-A3BE-4DEA-9582-307CBEC9AC48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BF66E3-7D78-4783-950F-7054D05E9405}" type="pres">
      <dgm:prSet presAssocID="{FF6BA739-77A8-4621-87DC-6D0FFB3158A5}" presName="sibTrans" presStyleLbl="sibTrans2D1" presStyleIdx="0" presStyleCnt="5"/>
      <dgm:spPr/>
      <dgm:t>
        <a:bodyPr/>
        <a:lstStyle/>
        <a:p>
          <a:endParaRPr lang="fr-FR"/>
        </a:p>
      </dgm:t>
    </dgm:pt>
    <dgm:pt modelId="{96CE5C95-1AE0-4BCC-B11A-AC7A06292A9A}" type="pres">
      <dgm:prSet presAssocID="{FF6BA739-77A8-4621-87DC-6D0FFB3158A5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AE4E2E0C-F151-4A9E-93BF-60E16446AC70}" type="pres">
      <dgm:prSet presAssocID="{CA355633-8453-4DE8-89DA-1AE7F1BF2EC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ACE459-AB7A-4D5A-BA89-7CFB0E89DCCC}" type="pres">
      <dgm:prSet presAssocID="{440F4530-891F-4F04-A1F9-2BACF23191B7}" presName="sibTrans" presStyleLbl="sibTrans2D1" presStyleIdx="1" presStyleCnt="5"/>
      <dgm:spPr/>
      <dgm:t>
        <a:bodyPr/>
        <a:lstStyle/>
        <a:p>
          <a:endParaRPr lang="fr-FR"/>
        </a:p>
      </dgm:t>
    </dgm:pt>
    <dgm:pt modelId="{7CCD73DF-0AA1-466A-A247-1521245C932E}" type="pres">
      <dgm:prSet presAssocID="{440F4530-891F-4F04-A1F9-2BACF23191B7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6C6C95CE-D2A0-4BAA-AB8B-741251922557}" type="pres">
      <dgm:prSet presAssocID="{47FE41CF-2C12-4C6F-A792-764AB0F310D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75F744-5B31-4823-9D7F-B8A5AE9694E3}" type="pres">
      <dgm:prSet presAssocID="{D63D7BD0-5D92-442D-BB75-63E13B34F9AD}" presName="sibTrans" presStyleLbl="sibTrans2D1" presStyleIdx="2" presStyleCnt="5"/>
      <dgm:spPr/>
      <dgm:t>
        <a:bodyPr/>
        <a:lstStyle/>
        <a:p>
          <a:endParaRPr lang="fr-FR"/>
        </a:p>
      </dgm:t>
    </dgm:pt>
    <dgm:pt modelId="{DACB6BD1-953D-462E-89D7-25B827F637D8}" type="pres">
      <dgm:prSet presAssocID="{D63D7BD0-5D92-442D-BB75-63E13B34F9AD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E9191FDE-1312-4C05-98D9-ADA237BD5212}" type="pres">
      <dgm:prSet presAssocID="{F30A4AAD-329D-4BEC-8962-CFAB5F7E305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754A77-5F5D-4145-8D18-13FAEB74BF1D}" type="pres">
      <dgm:prSet presAssocID="{6F9ED460-CF82-4CA5-A0E7-894580C5A527}" presName="sibTrans" presStyleLbl="sibTrans2D1" presStyleIdx="3" presStyleCnt="5"/>
      <dgm:spPr/>
      <dgm:t>
        <a:bodyPr/>
        <a:lstStyle/>
        <a:p>
          <a:endParaRPr lang="fr-FR"/>
        </a:p>
      </dgm:t>
    </dgm:pt>
    <dgm:pt modelId="{21A08238-ACB7-472F-8DC6-3106B5C84D9A}" type="pres">
      <dgm:prSet presAssocID="{6F9ED460-CF82-4CA5-A0E7-894580C5A527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8A04B07E-7701-44D7-94A9-677540ED7B5B}" type="pres">
      <dgm:prSet presAssocID="{EF2CA3EF-D32E-45D3-848D-AA119E5E330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85CDA34-9F74-46CA-B4FB-E8100B4C95D5}" type="pres">
      <dgm:prSet presAssocID="{38BDF78D-0817-4335-8F9B-1B422F2009CE}" presName="sibTrans" presStyleLbl="sibTrans2D1" presStyleIdx="4" presStyleCnt="5"/>
      <dgm:spPr/>
      <dgm:t>
        <a:bodyPr/>
        <a:lstStyle/>
        <a:p>
          <a:endParaRPr lang="fr-FR"/>
        </a:p>
      </dgm:t>
    </dgm:pt>
    <dgm:pt modelId="{6A592F83-C023-469B-817D-FED19571F4AA}" type="pres">
      <dgm:prSet presAssocID="{38BDF78D-0817-4335-8F9B-1B422F2009CE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D4022D38-5B0F-4EE0-87D8-ED1ECA90D5A5}" type="pres">
      <dgm:prSet presAssocID="{E474E4C3-50C2-4151-8385-5E5E94B0CA9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99A6C9A-E23C-4B80-9B8B-E832782B0040}" type="presOf" srcId="{FF6BA739-77A8-4621-87DC-6D0FFB3158A5}" destId="{96CE5C95-1AE0-4BCC-B11A-AC7A06292A9A}" srcOrd="1" destOrd="0" presId="urn:microsoft.com/office/officeart/2005/8/layout/process2"/>
    <dgm:cxn modelId="{E9446329-82E1-471E-8EEE-1B093FCF4EC5}" type="presOf" srcId="{38BDF78D-0817-4335-8F9B-1B422F2009CE}" destId="{6A592F83-C023-469B-817D-FED19571F4AA}" srcOrd="1" destOrd="0" presId="urn:microsoft.com/office/officeart/2005/8/layout/process2"/>
    <dgm:cxn modelId="{21AF2D19-8F97-4F58-A032-B438A4664AD5}" srcId="{BF4C1E75-922B-472E-9D19-EB8BDD56C5EE}" destId="{E474E4C3-50C2-4151-8385-5E5E94B0CA94}" srcOrd="5" destOrd="0" parTransId="{0283C198-4E3A-4439-8F65-299AF29605C5}" sibTransId="{5512A717-2AB1-40B8-8925-56278F2D05F7}"/>
    <dgm:cxn modelId="{C35F83E5-F4D6-4FB4-8375-1DA9F8BE44D2}" srcId="{BF4C1E75-922B-472E-9D19-EB8BDD56C5EE}" destId="{F30A4AAD-329D-4BEC-8962-CFAB5F7E305F}" srcOrd="3" destOrd="0" parTransId="{F1D85DFD-6F05-4D81-8B90-8F1579F99A88}" sibTransId="{6F9ED460-CF82-4CA5-A0E7-894580C5A527}"/>
    <dgm:cxn modelId="{C26C05C7-4BBE-47FE-8CE5-AC25BCD001B3}" type="presOf" srcId="{D63D7BD0-5D92-442D-BB75-63E13B34F9AD}" destId="{DACB6BD1-953D-462E-89D7-25B827F637D8}" srcOrd="1" destOrd="0" presId="urn:microsoft.com/office/officeart/2005/8/layout/process2"/>
    <dgm:cxn modelId="{F1090D1E-2AF5-4D8F-9ACE-4249EBEFB099}" type="presOf" srcId="{094C2DAA-A3BE-4DEA-9582-307CBEC9AC48}" destId="{577A5392-534C-405C-9B1D-C13F95E13A3D}" srcOrd="0" destOrd="0" presId="urn:microsoft.com/office/officeart/2005/8/layout/process2"/>
    <dgm:cxn modelId="{9773443E-250B-465E-B578-2F1BD200CE4B}" type="presOf" srcId="{6F9ED460-CF82-4CA5-A0E7-894580C5A527}" destId="{21A08238-ACB7-472F-8DC6-3106B5C84D9A}" srcOrd="1" destOrd="0" presId="urn:microsoft.com/office/officeart/2005/8/layout/process2"/>
    <dgm:cxn modelId="{2357A86C-A0F8-4482-BF3E-5551D585C288}" type="presOf" srcId="{440F4530-891F-4F04-A1F9-2BACF23191B7}" destId="{7CCD73DF-0AA1-466A-A247-1521245C932E}" srcOrd="1" destOrd="0" presId="urn:microsoft.com/office/officeart/2005/8/layout/process2"/>
    <dgm:cxn modelId="{0B00B2F4-0510-4DCB-8006-1E34CB1BC6CC}" type="presOf" srcId="{D63D7BD0-5D92-442D-BB75-63E13B34F9AD}" destId="{6B75F744-5B31-4823-9D7F-B8A5AE9694E3}" srcOrd="0" destOrd="0" presId="urn:microsoft.com/office/officeart/2005/8/layout/process2"/>
    <dgm:cxn modelId="{80DCBACF-5EE8-4D15-9208-5F9D9698C163}" type="presOf" srcId="{38BDF78D-0817-4335-8F9B-1B422F2009CE}" destId="{285CDA34-9F74-46CA-B4FB-E8100B4C95D5}" srcOrd="0" destOrd="0" presId="urn:microsoft.com/office/officeart/2005/8/layout/process2"/>
    <dgm:cxn modelId="{075ECF76-77A2-4D5A-BFD1-A1C274081EB4}" type="presOf" srcId="{E474E4C3-50C2-4151-8385-5E5E94B0CA94}" destId="{D4022D38-5B0F-4EE0-87D8-ED1ECA90D5A5}" srcOrd="0" destOrd="0" presId="urn:microsoft.com/office/officeart/2005/8/layout/process2"/>
    <dgm:cxn modelId="{6AF8A8B1-86D8-473E-A942-C46EF284CB82}" type="presOf" srcId="{440F4530-891F-4F04-A1F9-2BACF23191B7}" destId="{FFACE459-AB7A-4D5A-BA89-7CFB0E89DCCC}" srcOrd="0" destOrd="0" presId="urn:microsoft.com/office/officeart/2005/8/layout/process2"/>
    <dgm:cxn modelId="{04D162CD-15BA-494C-97CD-C4D3F1DECB23}" type="presOf" srcId="{F30A4AAD-329D-4BEC-8962-CFAB5F7E305F}" destId="{E9191FDE-1312-4C05-98D9-ADA237BD5212}" srcOrd="0" destOrd="0" presId="urn:microsoft.com/office/officeart/2005/8/layout/process2"/>
    <dgm:cxn modelId="{25A33F0A-FD7E-4ECD-821B-DCC4107F8978}" srcId="{BF4C1E75-922B-472E-9D19-EB8BDD56C5EE}" destId="{47FE41CF-2C12-4C6F-A792-764AB0F310D6}" srcOrd="2" destOrd="0" parTransId="{4F241B02-85BD-4989-863D-44F15D9A4AE5}" sibTransId="{D63D7BD0-5D92-442D-BB75-63E13B34F9AD}"/>
    <dgm:cxn modelId="{DB8B3D7A-12F8-4F0B-BBE1-73F59B6E113F}" srcId="{BF4C1E75-922B-472E-9D19-EB8BDD56C5EE}" destId="{EF2CA3EF-D32E-45D3-848D-AA119E5E3301}" srcOrd="4" destOrd="0" parTransId="{A19FC969-3C09-47A3-B568-2B760C919C8C}" sibTransId="{38BDF78D-0817-4335-8F9B-1B422F2009CE}"/>
    <dgm:cxn modelId="{A29A437C-FF6C-4449-8E35-6283394C17CD}" type="presOf" srcId="{6F9ED460-CF82-4CA5-A0E7-894580C5A527}" destId="{9A754A77-5F5D-4145-8D18-13FAEB74BF1D}" srcOrd="0" destOrd="0" presId="urn:microsoft.com/office/officeart/2005/8/layout/process2"/>
    <dgm:cxn modelId="{6DEA055D-6F9A-4222-B6C8-3CFD54568680}" srcId="{BF4C1E75-922B-472E-9D19-EB8BDD56C5EE}" destId="{094C2DAA-A3BE-4DEA-9582-307CBEC9AC48}" srcOrd="0" destOrd="0" parTransId="{FEF6DFBD-D87C-4D34-A1E5-54331A71F44A}" sibTransId="{FF6BA739-77A8-4621-87DC-6D0FFB3158A5}"/>
    <dgm:cxn modelId="{9277019E-CAFA-4568-AD17-6F497A7F591F}" type="presOf" srcId="{47FE41CF-2C12-4C6F-A792-764AB0F310D6}" destId="{6C6C95CE-D2A0-4BAA-AB8B-741251922557}" srcOrd="0" destOrd="0" presId="urn:microsoft.com/office/officeart/2005/8/layout/process2"/>
    <dgm:cxn modelId="{ABD6F20D-4969-4794-9847-E1DFFE4F4CA5}" type="presOf" srcId="{FF6BA739-77A8-4621-87DC-6D0FFB3158A5}" destId="{6CBF66E3-7D78-4783-950F-7054D05E9405}" srcOrd="0" destOrd="0" presId="urn:microsoft.com/office/officeart/2005/8/layout/process2"/>
    <dgm:cxn modelId="{8366D49D-FF2E-4F50-B91F-ADBBE02D6DEB}" type="presOf" srcId="{BF4C1E75-922B-472E-9D19-EB8BDD56C5EE}" destId="{0BD40EA9-6CA9-486D-8ECC-55A279256A2B}" srcOrd="0" destOrd="0" presId="urn:microsoft.com/office/officeart/2005/8/layout/process2"/>
    <dgm:cxn modelId="{23F26F2D-5649-499C-9F77-89C8C28F5233}" type="presOf" srcId="{EF2CA3EF-D32E-45D3-848D-AA119E5E3301}" destId="{8A04B07E-7701-44D7-94A9-677540ED7B5B}" srcOrd="0" destOrd="0" presId="urn:microsoft.com/office/officeart/2005/8/layout/process2"/>
    <dgm:cxn modelId="{62B848F2-9846-431D-AF94-0DD28E87844E}" type="presOf" srcId="{CA355633-8453-4DE8-89DA-1AE7F1BF2EC0}" destId="{AE4E2E0C-F151-4A9E-93BF-60E16446AC70}" srcOrd="0" destOrd="0" presId="urn:microsoft.com/office/officeart/2005/8/layout/process2"/>
    <dgm:cxn modelId="{EACA9CE8-4462-4288-A7E9-88EE938EB2D1}" srcId="{BF4C1E75-922B-472E-9D19-EB8BDD56C5EE}" destId="{CA355633-8453-4DE8-89DA-1AE7F1BF2EC0}" srcOrd="1" destOrd="0" parTransId="{F74EE152-5D28-4E2F-8789-E618AF2E22D2}" sibTransId="{440F4530-891F-4F04-A1F9-2BACF23191B7}"/>
    <dgm:cxn modelId="{2B080033-80AF-469D-AAE0-DAE02A195C10}" type="presParOf" srcId="{0BD40EA9-6CA9-486D-8ECC-55A279256A2B}" destId="{577A5392-534C-405C-9B1D-C13F95E13A3D}" srcOrd="0" destOrd="0" presId="urn:microsoft.com/office/officeart/2005/8/layout/process2"/>
    <dgm:cxn modelId="{E21504F1-455C-42E8-8A56-37E7E9D03B3D}" type="presParOf" srcId="{0BD40EA9-6CA9-486D-8ECC-55A279256A2B}" destId="{6CBF66E3-7D78-4783-950F-7054D05E9405}" srcOrd="1" destOrd="0" presId="urn:microsoft.com/office/officeart/2005/8/layout/process2"/>
    <dgm:cxn modelId="{95B24412-CCAD-41B6-AC08-23805EC7893E}" type="presParOf" srcId="{6CBF66E3-7D78-4783-950F-7054D05E9405}" destId="{96CE5C95-1AE0-4BCC-B11A-AC7A06292A9A}" srcOrd="0" destOrd="0" presId="urn:microsoft.com/office/officeart/2005/8/layout/process2"/>
    <dgm:cxn modelId="{BF71FEDF-8EAE-4AAF-8206-4086B5F5FE94}" type="presParOf" srcId="{0BD40EA9-6CA9-486D-8ECC-55A279256A2B}" destId="{AE4E2E0C-F151-4A9E-93BF-60E16446AC70}" srcOrd="2" destOrd="0" presId="urn:microsoft.com/office/officeart/2005/8/layout/process2"/>
    <dgm:cxn modelId="{128303DE-4C86-4431-A4B1-771A1C825554}" type="presParOf" srcId="{0BD40EA9-6CA9-486D-8ECC-55A279256A2B}" destId="{FFACE459-AB7A-4D5A-BA89-7CFB0E89DCCC}" srcOrd="3" destOrd="0" presId="urn:microsoft.com/office/officeart/2005/8/layout/process2"/>
    <dgm:cxn modelId="{E70586DB-FB31-49A2-A0F7-53CA69D5E5CC}" type="presParOf" srcId="{FFACE459-AB7A-4D5A-BA89-7CFB0E89DCCC}" destId="{7CCD73DF-0AA1-466A-A247-1521245C932E}" srcOrd="0" destOrd="0" presId="urn:microsoft.com/office/officeart/2005/8/layout/process2"/>
    <dgm:cxn modelId="{DEFC8D5D-8AF9-4EDF-8717-E9FB472E2E05}" type="presParOf" srcId="{0BD40EA9-6CA9-486D-8ECC-55A279256A2B}" destId="{6C6C95CE-D2A0-4BAA-AB8B-741251922557}" srcOrd="4" destOrd="0" presId="urn:microsoft.com/office/officeart/2005/8/layout/process2"/>
    <dgm:cxn modelId="{97F00BAF-B5A6-462E-B50B-BBAEBF96F947}" type="presParOf" srcId="{0BD40EA9-6CA9-486D-8ECC-55A279256A2B}" destId="{6B75F744-5B31-4823-9D7F-B8A5AE9694E3}" srcOrd="5" destOrd="0" presId="urn:microsoft.com/office/officeart/2005/8/layout/process2"/>
    <dgm:cxn modelId="{3079C295-40D1-4D89-9E04-4BF24A305B41}" type="presParOf" srcId="{6B75F744-5B31-4823-9D7F-B8A5AE9694E3}" destId="{DACB6BD1-953D-462E-89D7-25B827F637D8}" srcOrd="0" destOrd="0" presId="urn:microsoft.com/office/officeart/2005/8/layout/process2"/>
    <dgm:cxn modelId="{D00C4F73-E279-435B-BC97-1F0B893F0D66}" type="presParOf" srcId="{0BD40EA9-6CA9-486D-8ECC-55A279256A2B}" destId="{E9191FDE-1312-4C05-98D9-ADA237BD5212}" srcOrd="6" destOrd="0" presId="urn:microsoft.com/office/officeart/2005/8/layout/process2"/>
    <dgm:cxn modelId="{239E432A-E81E-4F2B-8DB0-E6380D62A49F}" type="presParOf" srcId="{0BD40EA9-6CA9-486D-8ECC-55A279256A2B}" destId="{9A754A77-5F5D-4145-8D18-13FAEB74BF1D}" srcOrd="7" destOrd="0" presId="urn:microsoft.com/office/officeart/2005/8/layout/process2"/>
    <dgm:cxn modelId="{5BF76071-A308-4E1F-92E2-350AD15EA256}" type="presParOf" srcId="{9A754A77-5F5D-4145-8D18-13FAEB74BF1D}" destId="{21A08238-ACB7-472F-8DC6-3106B5C84D9A}" srcOrd="0" destOrd="0" presId="urn:microsoft.com/office/officeart/2005/8/layout/process2"/>
    <dgm:cxn modelId="{50874ABD-8EE9-460E-830F-76FB6CC9F1E5}" type="presParOf" srcId="{0BD40EA9-6CA9-486D-8ECC-55A279256A2B}" destId="{8A04B07E-7701-44D7-94A9-677540ED7B5B}" srcOrd="8" destOrd="0" presId="urn:microsoft.com/office/officeart/2005/8/layout/process2"/>
    <dgm:cxn modelId="{D280E5CB-1C24-4360-8DAA-3182548CE19E}" type="presParOf" srcId="{0BD40EA9-6CA9-486D-8ECC-55A279256A2B}" destId="{285CDA34-9F74-46CA-B4FB-E8100B4C95D5}" srcOrd="9" destOrd="0" presId="urn:microsoft.com/office/officeart/2005/8/layout/process2"/>
    <dgm:cxn modelId="{81EECD76-34D5-4DDB-9ADA-AA8D1BE8DA7A}" type="presParOf" srcId="{285CDA34-9F74-46CA-B4FB-E8100B4C95D5}" destId="{6A592F83-C023-469B-817D-FED19571F4AA}" srcOrd="0" destOrd="0" presId="urn:microsoft.com/office/officeart/2005/8/layout/process2"/>
    <dgm:cxn modelId="{1B526FDD-891E-4453-BBD7-F3EA6C04F37A}" type="presParOf" srcId="{0BD40EA9-6CA9-486D-8ECC-55A279256A2B}" destId="{D4022D38-5B0F-4EE0-87D8-ED1ECA90D5A5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49445-BB4F-45C3-8207-E58CF43F5EE5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C4589C6-F0C8-43DC-924B-013B3D275BD9}">
      <dgm:prSet phldrT="[Text]"/>
      <dgm:spPr/>
      <dgm:t>
        <a:bodyPr/>
        <a:lstStyle/>
        <a:p>
          <a:r>
            <a:rPr lang="fr-FR" dirty="0" smtClean="0"/>
            <a:t>Données d’entraînement n= 35 000</a:t>
          </a:r>
          <a:endParaRPr lang="fr-FR" dirty="0"/>
        </a:p>
      </dgm:t>
    </dgm:pt>
    <dgm:pt modelId="{4EA7C2CF-3CCB-4D2A-8E69-BB807E671C43}" type="parTrans" cxnId="{EE0D9588-CA71-4F77-991E-C95C219E87B5}">
      <dgm:prSet/>
      <dgm:spPr/>
      <dgm:t>
        <a:bodyPr/>
        <a:lstStyle/>
        <a:p>
          <a:endParaRPr lang="fr-FR"/>
        </a:p>
      </dgm:t>
    </dgm:pt>
    <dgm:pt modelId="{ABCD045C-97D9-44D7-8EB2-CB25A17A831C}" type="sibTrans" cxnId="{EE0D9588-CA71-4F77-991E-C95C219E87B5}">
      <dgm:prSet/>
      <dgm:spPr/>
      <dgm:t>
        <a:bodyPr/>
        <a:lstStyle/>
        <a:p>
          <a:endParaRPr lang="fr-FR"/>
        </a:p>
      </dgm:t>
    </dgm:pt>
    <dgm:pt modelId="{0625F9D4-F0D5-4372-8EBD-6A422C4C42CF}">
      <dgm:prSet phldrT="[Text]"/>
      <dgm:spPr/>
      <dgm:t>
        <a:bodyPr/>
        <a:lstStyle/>
        <a:p>
          <a:r>
            <a:rPr lang="fr-FR" dirty="0" smtClean="0"/>
            <a:t>Echantillon </a:t>
          </a:r>
        </a:p>
        <a:p>
          <a:r>
            <a:rPr lang="fr-FR" dirty="0" smtClean="0"/>
            <a:t>n = 10 000</a:t>
          </a:r>
          <a:endParaRPr lang="fr-FR" dirty="0"/>
        </a:p>
      </dgm:t>
    </dgm:pt>
    <dgm:pt modelId="{253868A7-DB11-48FE-B7CC-776A87815AAD}" type="parTrans" cxnId="{DC971CA0-141B-4BBE-9190-29FB20FDE23A}">
      <dgm:prSet/>
      <dgm:spPr/>
      <dgm:t>
        <a:bodyPr/>
        <a:lstStyle/>
        <a:p>
          <a:endParaRPr lang="fr-FR"/>
        </a:p>
      </dgm:t>
    </dgm:pt>
    <dgm:pt modelId="{7F8AC702-BAE2-4BC2-9512-A2B6814F57D3}" type="sibTrans" cxnId="{DC971CA0-141B-4BBE-9190-29FB20FDE23A}">
      <dgm:prSet/>
      <dgm:spPr/>
      <dgm:t>
        <a:bodyPr/>
        <a:lstStyle/>
        <a:p>
          <a:endParaRPr lang="fr-FR"/>
        </a:p>
      </dgm:t>
    </dgm:pt>
    <dgm:pt modelId="{5DDC0D64-1CAB-47FD-8731-FD3AA2A0FC32}">
      <dgm:prSet phldrT="[Text]"/>
      <dgm:spPr/>
      <dgm:t>
        <a:bodyPr/>
        <a:lstStyle/>
        <a:p>
          <a:r>
            <a:rPr lang="fr-FR" dirty="0" smtClean="0"/>
            <a:t>Données d’entraînement</a:t>
          </a:r>
          <a:endParaRPr lang="fr-FR" dirty="0"/>
        </a:p>
      </dgm:t>
    </dgm:pt>
    <dgm:pt modelId="{AE909A47-8141-46D5-A80A-E641850E1E4F}" type="parTrans" cxnId="{35236A8F-26CA-4AB4-97EB-2AF1D7E04645}">
      <dgm:prSet/>
      <dgm:spPr/>
      <dgm:t>
        <a:bodyPr/>
        <a:lstStyle/>
        <a:p>
          <a:endParaRPr lang="fr-FR"/>
        </a:p>
      </dgm:t>
    </dgm:pt>
    <dgm:pt modelId="{20BAC4F4-8F8A-4E7E-A5E8-A1DAB986CC5A}" type="sibTrans" cxnId="{35236A8F-26CA-4AB4-97EB-2AF1D7E04645}">
      <dgm:prSet/>
      <dgm:spPr/>
      <dgm:t>
        <a:bodyPr/>
        <a:lstStyle/>
        <a:p>
          <a:endParaRPr lang="fr-FR"/>
        </a:p>
      </dgm:t>
    </dgm:pt>
    <dgm:pt modelId="{44ADB737-D2CF-4B17-8C01-C511424D064E}">
      <dgm:prSet phldrT="[Text]"/>
      <dgm:spPr/>
      <dgm:t>
        <a:bodyPr/>
        <a:lstStyle/>
        <a:p>
          <a:r>
            <a:rPr lang="fr-FR" dirty="0" smtClean="0"/>
            <a:t>Données de validation</a:t>
          </a:r>
          <a:endParaRPr lang="fr-FR" dirty="0"/>
        </a:p>
      </dgm:t>
    </dgm:pt>
    <dgm:pt modelId="{0D241EE8-F64B-4EF3-B4DA-212C9CA88738}" type="parTrans" cxnId="{2F2D5B12-E684-438F-8396-6001528624A8}">
      <dgm:prSet/>
      <dgm:spPr/>
      <dgm:t>
        <a:bodyPr/>
        <a:lstStyle/>
        <a:p>
          <a:endParaRPr lang="fr-FR"/>
        </a:p>
      </dgm:t>
    </dgm:pt>
    <dgm:pt modelId="{B2EA2418-FBCC-4EE0-9190-7A065EE1AF23}" type="sibTrans" cxnId="{2F2D5B12-E684-438F-8396-6001528624A8}">
      <dgm:prSet/>
      <dgm:spPr/>
      <dgm:t>
        <a:bodyPr/>
        <a:lstStyle/>
        <a:p>
          <a:endParaRPr lang="fr-FR"/>
        </a:p>
      </dgm:t>
    </dgm:pt>
    <dgm:pt modelId="{04F7710B-BC02-4557-B10F-E648495C5BDD}" type="pres">
      <dgm:prSet presAssocID="{31D49445-BB4F-45C3-8207-E58CF43F5EE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EC4190C-965A-4C5B-BCAE-037A360BCBD7}" type="pres">
      <dgm:prSet presAssocID="{31D49445-BB4F-45C3-8207-E58CF43F5EE5}" presName="hierFlow" presStyleCnt="0"/>
      <dgm:spPr/>
    </dgm:pt>
    <dgm:pt modelId="{0641917D-9567-4768-8377-2F274D3F7BE4}" type="pres">
      <dgm:prSet presAssocID="{31D49445-BB4F-45C3-8207-E58CF43F5EE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507379E-4AE4-42D6-8C5D-2B77313141BB}" type="pres">
      <dgm:prSet presAssocID="{AC4589C6-F0C8-43DC-924B-013B3D275BD9}" presName="Name14" presStyleCnt="0"/>
      <dgm:spPr/>
    </dgm:pt>
    <dgm:pt modelId="{1411B789-1251-4A86-88B7-45204AC912C0}" type="pres">
      <dgm:prSet presAssocID="{AC4589C6-F0C8-43DC-924B-013B3D275BD9}" presName="level1Shape" presStyleLbl="node0" presStyleIdx="0" presStyleCnt="1">
        <dgm:presLayoutVars>
          <dgm:chPref val="3"/>
        </dgm:presLayoutVars>
      </dgm:prSet>
      <dgm:spPr/>
    </dgm:pt>
    <dgm:pt modelId="{B0A09BE7-7B62-42D2-9578-9F118A6AEF88}" type="pres">
      <dgm:prSet presAssocID="{AC4589C6-F0C8-43DC-924B-013B3D275BD9}" presName="hierChild2" presStyleCnt="0"/>
      <dgm:spPr/>
    </dgm:pt>
    <dgm:pt modelId="{F2B266C0-E65F-4D98-9545-A7257A43C4E4}" type="pres">
      <dgm:prSet presAssocID="{253868A7-DB11-48FE-B7CC-776A87815AAD}" presName="Name19" presStyleLbl="parChTrans1D2" presStyleIdx="0" presStyleCnt="1"/>
      <dgm:spPr/>
    </dgm:pt>
    <dgm:pt modelId="{83DAF142-928A-444B-865A-B55A1F0EF7CA}" type="pres">
      <dgm:prSet presAssocID="{0625F9D4-F0D5-4372-8EBD-6A422C4C42CF}" presName="Name21" presStyleCnt="0"/>
      <dgm:spPr/>
    </dgm:pt>
    <dgm:pt modelId="{9332E989-AB11-484F-8E3D-DBC407A1F09F}" type="pres">
      <dgm:prSet presAssocID="{0625F9D4-F0D5-4372-8EBD-6A422C4C42CF}" presName="level2Shape" presStyleLbl="node2" presStyleIdx="0" presStyleCnt="1"/>
      <dgm:spPr/>
    </dgm:pt>
    <dgm:pt modelId="{D4F0CE78-0B13-4647-B425-EA1FD06A0F10}" type="pres">
      <dgm:prSet presAssocID="{0625F9D4-F0D5-4372-8EBD-6A422C4C42CF}" presName="hierChild3" presStyleCnt="0"/>
      <dgm:spPr/>
    </dgm:pt>
    <dgm:pt modelId="{D7137AED-6363-4200-8954-DFD6EAE76718}" type="pres">
      <dgm:prSet presAssocID="{AE909A47-8141-46D5-A80A-E641850E1E4F}" presName="Name19" presStyleLbl="parChTrans1D3" presStyleIdx="0" presStyleCnt="2"/>
      <dgm:spPr/>
    </dgm:pt>
    <dgm:pt modelId="{80665BF5-1266-4036-8287-C420F1FCDB2C}" type="pres">
      <dgm:prSet presAssocID="{5DDC0D64-1CAB-47FD-8731-FD3AA2A0FC32}" presName="Name21" presStyleCnt="0"/>
      <dgm:spPr/>
    </dgm:pt>
    <dgm:pt modelId="{BC629A4D-E310-4FB3-82E3-069F06DFE5F5}" type="pres">
      <dgm:prSet presAssocID="{5DDC0D64-1CAB-47FD-8731-FD3AA2A0FC32}" presName="level2Shape" presStyleLbl="node3" presStyleIdx="0" presStyleCnt="2"/>
      <dgm:spPr/>
    </dgm:pt>
    <dgm:pt modelId="{79DF3368-2D37-4FBD-A3F5-7D0DAB485911}" type="pres">
      <dgm:prSet presAssocID="{5DDC0D64-1CAB-47FD-8731-FD3AA2A0FC32}" presName="hierChild3" presStyleCnt="0"/>
      <dgm:spPr/>
    </dgm:pt>
    <dgm:pt modelId="{3262AF69-D324-43C6-9374-49DD0D07610B}" type="pres">
      <dgm:prSet presAssocID="{0D241EE8-F64B-4EF3-B4DA-212C9CA88738}" presName="Name19" presStyleLbl="parChTrans1D3" presStyleIdx="1" presStyleCnt="2"/>
      <dgm:spPr/>
    </dgm:pt>
    <dgm:pt modelId="{D2E6A567-877E-44FB-A77E-ACAB1B2294ED}" type="pres">
      <dgm:prSet presAssocID="{44ADB737-D2CF-4B17-8C01-C511424D064E}" presName="Name21" presStyleCnt="0"/>
      <dgm:spPr/>
    </dgm:pt>
    <dgm:pt modelId="{0B3E78F5-4E96-498D-AFFA-38692964E67B}" type="pres">
      <dgm:prSet presAssocID="{44ADB737-D2CF-4B17-8C01-C511424D064E}" presName="level2Shape" presStyleLbl="node3" presStyleIdx="1" presStyleCnt="2"/>
      <dgm:spPr/>
    </dgm:pt>
    <dgm:pt modelId="{234A1687-8228-499F-A30A-9CE1B912D688}" type="pres">
      <dgm:prSet presAssocID="{44ADB737-D2CF-4B17-8C01-C511424D064E}" presName="hierChild3" presStyleCnt="0"/>
      <dgm:spPr/>
    </dgm:pt>
    <dgm:pt modelId="{2AD51917-9FF8-4101-A084-5DC9C0F64B1B}" type="pres">
      <dgm:prSet presAssocID="{31D49445-BB4F-45C3-8207-E58CF43F5EE5}" presName="bgShapesFlow" presStyleCnt="0"/>
      <dgm:spPr/>
    </dgm:pt>
  </dgm:ptLst>
  <dgm:cxnLst>
    <dgm:cxn modelId="{652809F4-904A-4BDA-9AFB-DFA16D5202A7}" type="presOf" srcId="{AE909A47-8141-46D5-A80A-E641850E1E4F}" destId="{D7137AED-6363-4200-8954-DFD6EAE76718}" srcOrd="0" destOrd="0" presId="urn:microsoft.com/office/officeart/2005/8/layout/hierarchy6"/>
    <dgm:cxn modelId="{893B56F8-6C28-45C9-9462-1F4091BA431E}" type="presOf" srcId="{44ADB737-D2CF-4B17-8C01-C511424D064E}" destId="{0B3E78F5-4E96-498D-AFFA-38692964E67B}" srcOrd="0" destOrd="0" presId="urn:microsoft.com/office/officeart/2005/8/layout/hierarchy6"/>
    <dgm:cxn modelId="{2F2D5B12-E684-438F-8396-6001528624A8}" srcId="{0625F9D4-F0D5-4372-8EBD-6A422C4C42CF}" destId="{44ADB737-D2CF-4B17-8C01-C511424D064E}" srcOrd="1" destOrd="0" parTransId="{0D241EE8-F64B-4EF3-B4DA-212C9CA88738}" sibTransId="{B2EA2418-FBCC-4EE0-9190-7A065EE1AF23}"/>
    <dgm:cxn modelId="{C61A9A35-A112-424F-9416-70AA5E38C7C7}" type="presOf" srcId="{31D49445-BB4F-45C3-8207-E58CF43F5EE5}" destId="{04F7710B-BC02-4557-B10F-E648495C5BDD}" srcOrd="0" destOrd="0" presId="urn:microsoft.com/office/officeart/2005/8/layout/hierarchy6"/>
    <dgm:cxn modelId="{997BAA1F-D398-48E6-A031-1042C6E5C635}" type="presOf" srcId="{253868A7-DB11-48FE-B7CC-776A87815AAD}" destId="{F2B266C0-E65F-4D98-9545-A7257A43C4E4}" srcOrd="0" destOrd="0" presId="urn:microsoft.com/office/officeart/2005/8/layout/hierarchy6"/>
    <dgm:cxn modelId="{EE0D9588-CA71-4F77-991E-C95C219E87B5}" srcId="{31D49445-BB4F-45C3-8207-E58CF43F5EE5}" destId="{AC4589C6-F0C8-43DC-924B-013B3D275BD9}" srcOrd="0" destOrd="0" parTransId="{4EA7C2CF-3CCB-4D2A-8E69-BB807E671C43}" sibTransId="{ABCD045C-97D9-44D7-8EB2-CB25A17A831C}"/>
    <dgm:cxn modelId="{35236A8F-26CA-4AB4-97EB-2AF1D7E04645}" srcId="{0625F9D4-F0D5-4372-8EBD-6A422C4C42CF}" destId="{5DDC0D64-1CAB-47FD-8731-FD3AA2A0FC32}" srcOrd="0" destOrd="0" parTransId="{AE909A47-8141-46D5-A80A-E641850E1E4F}" sibTransId="{20BAC4F4-8F8A-4E7E-A5E8-A1DAB986CC5A}"/>
    <dgm:cxn modelId="{E06D72BF-8DB6-4649-A241-532863E6F6A8}" type="presOf" srcId="{5DDC0D64-1CAB-47FD-8731-FD3AA2A0FC32}" destId="{BC629A4D-E310-4FB3-82E3-069F06DFE5F5}" srcOrd="0" destOrd="0" presId="urn:microsoft.com/office/officeart/2005/8/layout/hierarchy6"/>
    <dgm:cxn modelId="{1C7D4375-B228-47FA-9CCF-C0C6052E9E02}" type="presOf" srcId="{0D241EE8-F64B-4EF3-B4DA-212C9CA88738}" destId="{3262AF69-D324-43C6-9374-49DD0D07610B}" srcOrd="0" destOrd="0" presId="urn:microsoft.com/office/officeart/2005/8/layout/hierarchy6"/>
    <dgm:cxn modelId="{DC971CA0-141B-4BBE-9190-29FB20FDE23A}" srcId="{AC4589C6-F0C8-43DC-924B-013B3D275BD9}" destId="{0625F9D4-F0D5-4372-8EBD-6A422C4C42CF}" srcOrd="0" destOrd="0" parTransId="{253868A7-DB11-48FE-B7CC-776A87815AAD}" sibTransId="{7F8AC702-BAE2-4BC2-9512-A2B6814F57D3}"/>
    <dgm:cxn modelId="{DC5F190D-6317-4EEC-A2B6-B57D1D052D64}" type="presOf" srcId="{AC4589C6-F0C8-43DC-924B-013B3D275BD9}" destId="{1411B789-1251-4A86-88B7-45204AC912C0}" srcOrd="0" destOrd="0" presId="urn:microsoft.com/office/officeart/2005/8/layout/hierarchy6"/>
    <dgm:cxn modelId="{A53D4B46-185C-4474-84D3-90EFB5D5A350}" type="presOf" srcId="{0625F9D4-F0D5-4372-8EBD-6A422C4C42CF}" destId="{9332E989-AB11-484F-8E3D-DBC407A1F09F}" srcOrd="0" destOrd="0" presId="urn:microsoft.com/office/officeart/2005/8/layout/hierarchy6"/>
    <dgm:cxn modelId="{025883EA-0ACD-4AF3-8C1D-7601EC6D35CB}" type="presParOf" srcId="{04F7710B-BC02-4557-B10F-E648495C5BDD}" destId="{FEC4190C-965A-4C5B-BCAE-037A360BCBD7}" srcOrd="0" destOrd="0" presId="urn:microsoft.com/office/officeart/2005/8/layout/hierarchy6"/>
    <dgm:cxn modelId="{DB0734D9-783C-401F-9F09-0834C7AB5C06}" type="presParOf" srcId="{FEC4190C-965A-4C5B-BCAE-037A360BCBD7}" destId="{0641917D-9567-4768-8377-2F274D3F7BE4}" srcOrd="0" destOrd="0" presId="urn:microsoft.com/office/officeart/2005/8/layout/hierarchy6"/>
    <dgm:cxn modelId="{F078A5CF-4ACC-424E-8A14-15392430D59E}" type="presParOf" srcId="{0641917D-9567-4768-8377-2F274D3F7BE4}" destId="{6507379E-4AE4-42D6-8C5D-2B77313141BB}" srcOrd="0" destOrd="0" presId="urn:microsoft.com/office/officeart/2005/8/layout/hierarchy6"/>
    <dgm:cxn modelId="{C5BC86DB-F922-4633-8A20-C9A14431E0D3}" type="presParOf" srcId="{6507379E-4AE4-42D6-8C5D-2B77313141BB}" destId="{1411B789-1251-4A86-88B7-45204AC912C0}" srcOrd="0" destOrd="0" presId="urn:microsoft.com/office/officeart/2005/8/layout/hierarchy6"/>
    <dgm:cxn modelId="{0894A010-977E-40AD-BAEF-22C3B2844BD6}" type="presParOf" srcId="{6507379E-4AE4-42D6-8C5D-2B77313141BB}" destId="{B0A09BE7-7B62-42D2-9578-9F118A6AEF88}" srcOrd="1" destOrd="0" presId="urn:microsoft.com/office/officeart/2005/8/layout/hierarchy6"/>
    <dgm:cxn modelId="{28F9E34A-6382-4237-B1F1-190DC8C72A20}" type="presParOf" srcId="{B0A09BE7-7B62-42D2-9578-9F118A6AEF88}" destId="{F2B266C0-E65F-4D98-9545-A7257A43C4E4}" srcOrd="0" destOrd="0" presId="urn:microsoft.com/office/officeart/2005/8/layout/hierarchy6"/>
    <dgm:cxn modelId="{35505FF2-937B-4108-AB9A-C8E413E241A1}" type="presParOf" srcId="{B0A09BE7-7B62-42D2-9578-9F118A6AEF88}" destId="{83DAF142-928A-444B-865A-B55A1F0EF7CA}" srcOrd="1" destOrd="0" presId="urn:microsoft.com/office/officeart/2005/8/layout/hierarchy6"/>
    <dgm:cxn modelId="{13333B67-7D88-4009-A02B-1D77C8C55AE0}" type="presParOf" srcId="{83DAF142-928A-444B-865A-B55A1F0EF7CA}" destId="{9332E989-AB11-484F-8E3D-DBC407A1F09F}" srcOrd="0" destOrd="0" presId="urn:microsoft.com/office/officeart/2005/8/layout/hierarchy6"/>
    <dgm:cxn modelId="{6AE59D5B-8BFD-4CC7-8930-333BB1B1D4A1}" type="presParOf" srcId="{83DAF142-928A-444B-865A-B55A1F0EF7CA}" destId="{D4F0CE78-0B13-4647-B425-EA1FD06A0F10}" srcOrd="1" destOrd="0" presId="urn:microsoft.com/office/officeart/2005/8/layout/hierarchy6"/>
    <dgm:cxn modelId="{76B70EF4-1385-4742-88C4-133EE5B7A8A5}" type="presParOf" srcId="{D4F0CE78-0B13-4647-B425-EA1FD06A0F10}" destId="{D7137AED-6363-4200-8954-DFD6EAE76718}" srcOrd="0" destOrd="0" presId="urn:microsoft.com/office/officeart/2005/8/layout/hierarchy6"/>
    <dgm:cxn modelId="{79AB63B9-BCE3-410C-97CE-EBC0E3F722CC}" type="presParOf" srcId="{D4F0CE78-0B13-4647-B425-EA1FD06A0F10}" destId="{80665BF5-1266-4036-8287-C420F1FCDB2C}" srcOrd="1" destOrd="0" presId="urn:microsoft.com/office/officeart/2005/8/layout/hierarchy6"/>
    <dgm:cxn modelId="{1889AA6A-500D-4F21-9BCE-220F03E8E07B}" type="presParOf" srcId="{80665BF5-1266-4036-8287-C420F1FCDB2C}" destId="{BC629A4D-E310-4FB3-82E3-069F06DFE5F5}" srcOrd="0" destOrd="0" presId="urn:microsoft.com/office/officeart/2005/8/layout/hierarchy6"/>
    <dgm:cxn modelId="{FCF1ADA2-6DF6-4EC6-9C68-959A8D75F946}" type="presParOf" srcId="{80665BF5-1266-4036-8287-C420F1FCDB2C}" destId="{79DF3368-2D37-4FBD-A3F5-7D0DAB485911}" srcOrd="1" destOrd="0" presId="urn:microsoft.com/office/officeart/2005/8/layout/hierarchy6"/>
    <dgm:cxn modelId="{B6119E7F-3166-41D5-8B42-FD94BD77C196}" type="presParOf" srcId="{D4F0CE78-0B13-4647-B425-EA1FD06A0F10}" destId="{3262AF69-D324-43C6-9374-49DD0D07610B}" srcOrd="2" destOrd="0" presId="urn:microsoft.com/office/officeart/2005/8/layout/hierarchy6"/>
    <dgm:cxn modelId="{0EEE9753-E7B3-49FB-9C65-A38C0FDB65E7}" type="presParOf" srcId="{D4F0CE78-0B13-4647-B425-EA1FD06A0F10}" destId="{D2E6A567-877E-44FB-A77E-ACAB1B2294ED}" srcOrd="3" destOrd="0" presId="urn:microsoft.com/office/officeart/2005/8/layout/hierarchy6"/>
    <dgm:cxn modelId="{F66F54E6-5747-42D2-BB30-608D19D56DD6}" type="presParOf" srcId="{D2E6A567-877E-44FB-A77E-ACAB1B2294ED}" destId="{0B3E78F5-4E96-498D-AFFA-38692964E67B}" srcOrd="0" destOrd="0" presId="urn:microsoft.com/office/officeart/2005/8/layout/hierarchy6"/>
    <dgm:cxn modelId="{E228DA17-B646-4B9B-927D-DAEBDE101098}" type="presParOf" srcId="{D2E6A567-877E-44FB-A77E-ACAB1B2294ED}" destId="{234A1687-8228-499F-A30A-9CE1B912D688}" srcOrd="1" destOrd="0" presId="urn:microsoft.com/office/officeart/2005/8/layout/hierarchy6"/>
    <dgm:cxn modelId="{EACEA1E0-C176-4129-8210-5D910361F7E6}" type="presParOf" srcId="{04F7710B-BC02-4557-B10F-E648495C5BDD}" destId="{2AD51917-9FF8-4101-A084-5DC9C0F64B1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DCD49DA-A33A-4A11-B8B8-E9E047C3A802}">
      <dsp:nvSpPr>
        <dsp:cNvPr id="0" name=""/>
        <dsp:cNvSpPr/>
      </dsp:nvSpPr>
      <dsp:spPr>
        <a:xfrm>
          <a:off x="0" y="108011"/>
          <a:ext cx="1080120" cy="6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1. Suppression de </a:t>
          </a:r>
          <a:r>
            <a:rPr lang="fr-FR" sz="1200" b="0" kern="1200" dirty="0" smtClean="0"/>
            <a:t>code</a:t>
          </a:r>
          <a:endParaRPr lang="fr-FR" sz="1200" b="0" kern="1200" dirty="0"/>
        </a:p>
      </dsp:txBody>
      <dsp:txXfrm>
        <a:off x="0" y="108011"/>
        <a:ext cx="1080120" cy="648072"/>
      </dsp:txXfrm>
    </dsp:sp>
    <dsp:sp modelId="{9FE612AE-FEAB-40C4-A614-CD954E6E86A0}">
      <dsp:nvSpPr>
        <dsp:cNvPr id="0" name=""/>
        <dsp:cNvSpPr/>
      </dsp:nvSpPr>
      <dsp:spPr>
        <a:xfrm>
          <a:off x="1175170" y="298113"/>
          <a:ext cx="228985" cy="2678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1175170" y="298113"/>
        <a:ext cx="228985" cy="267869"/>
      </dsp:txXfrm>
    </dsp:sp>
    <dsp:sp modelId="{54FF5035-5B59-492A-A11A-4DF15C0975A9}">
      <dsp:nvSpPr>
        <dsp:cNvPr id="0" name=""/>
        <dsp:cNvSpPr/>
      </dsp:nvSpPr>
      <dsp:spPr>
        <a:xfrm>
          <a:off x="1512168" y="108011"/>
          <a:ext cx="1080120" cy="6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2. Suppression de balises html</a:t>
          </a:r>
          <a:endParaRPr lang="fr-FR" sz="1200" b="0" kern="1200" dirty="0"/>
        </a:p>
      </dsp:txBody>
      <dsp:txXfrm>
        <a:off x="1512168" y="108011"/>
        <a:ext cx="1080120" cy="648072"/>
      </dsp:txXfrm>
    </dsp:sp>
    <dsp:sp modelId="{168F7505-9F6B-43C2-B0FB-2D9269409C3B}">
      <dsp:nvSpPr>
        <dsp:cNvPr id="0" name=""/>
        <dsp:cNvSpPr/>
      </dsp:nvSpPr>
      <dsp:spPr>
        <a:xfrm>
          <a:off x="2687338" y="298113"/>
          <a:ext cx="228985" cy="2678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2687338" y="298113"/>
        <a:ext cx="228985" cy="267869"/>
      </dsp:txXfrm>
    </dsp:sp>
    <dsp:sp modelId="{B62AA04F-6669-4A85-ACDA-77E856AFBF40}">
      <dsp:nvSpPr>
        <dsp:cNvPr id="0" name=""/>
        <dsp:cNvSpPr/>
      </dsp:nvSpPr>
      <dsp:spPr>
        <a:xfrm>
          <a:off x="3024335" y="108011"/>
          <a:ext cx="1080120" cy="6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3. Suppression de caractères spéciaux</a:t>
          </a:r>
          <a:endParaRPr lang="fr-FR" sz="1200" b="0" kern="1200" dirty="0"/>
        </a:p>
      </dsp:txBody>
      <dsp:txXfrm>
        <a:off x="3024335" y="108011"/>
        <a:ext cx="1080120" cy="648072"/>
      </dsp:txXfrm>
    </dsp:sp>
    <dsp:sp modelId="{904C31AA-581B-4FDF-916E-C00F2ED281F5}">
      <dsp:nvSpPr>
        <dsp:cNvPr id="0" name=""/>
        <dsp:cNvSpPr/>
      </dsp:nvSpPr>
      <dsp:spPr>
        <a:xfrm>
          <a:off x="4199506" y="298113"/>
          <a:ext cx="228985" cy="2678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4199506" y="298113"/>
        <a:ext cx="228985" cy="267869"/>
      </dsp:txXfrm>
    </dsp:sp>
    <dsp:sp modelId="{16FAC9D1-D294-4B2B-89FC-0A594512735B}">
      <dsp:nvSpPr>
        <dsp:cNvPr id="0" name=""/>
        <dsp:cNvSpPr/>
      </dsp:nvSpPr>
      <dsp:spPr>
        <a:xfrm>
          <a:off x="4536504" y="108011"/>
          <a:ext cx="1080120" cy="6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4. Mise en minuscule + </a:t>
          </a:r>
          <a:r>
            <a:rPr lang="fr-FR" sz="1200" b="0" kern="1200" dirty="0" err="1" smtClean="0"/>
            <a:t>tokenization</a:t>
          </a:r>
          <a:endParaRPr lang="fr-FR" sz="1200" b="0" kern="1200" dirty="0"/>
        </a:p>
      </dsp:txBody>
      <dsp:txXfrm>
        <a:off x="4536504" y="108011"/>
        <a:ext cx="1080120" cy="648072"/>
      </dsp:txXfrm>
    </dsp:sp>
    <dsp:sp modelId="{074014AF-206A-4243-B8E1-777D5A65A314}">
      <dsp:nvSpPr>
        <dsp:cNvPr id="0" name=""/>
        <dsp:cNvSpPr/>
      </dsp:nvSpPr>
      <dsp:spPr>
        <a:xfrm>
          <a:off x="5711674" y="298113"/>
          <a:ext cx="228985" cy="2678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5711674" y="298113"/>
        <a:ext cx="228985" cy="267869"/>
      </dsp:txXfrm>
    </dsp:sp>
    <dsp:sp modelId="{074CD26A-40FD-45E9-8ACD-2F62F5D17551}">
      <dsp:nvSpPr>
        <dsp:cNvPr id="0" name=""/>
        <dsp:cNvSpPr/>
      </dsp:nvSpPr>
      <dsp:spPr>
        <a:xfrm>
          <a:off x="6048671" y="108011"/>
          <a:ext cx="1080120" cy="6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/>
            <a:t>5. Suppression de stop </a:t>
          </a:r>
          <a:r>
            <a:rPr lang="fr-FR" sz="1200" b="0" kern="1200" dirty="0" err="1" smtClean="0"/>
            <a:t>words</a:t>
          </a:r>
          <a:endParaRPr lang="fr-FR" sz="1200" b="0" kern="1200" dirty="0"/>
        </a:p>
      </dsp:txBody>
      <dsp:txXfrm>
        <a:off x="6048671" y="108011"/>
        <a:ext cx="1080120" cy="648072"/>
      </dsp:txXfrm>
    </dsp:sp>
    <dsp:sp modelId="{103CF0A1-A5DC-42AA-9FA2-EFA2D3885F6E}">
      <dsp:nvSpPr>
        <dsp:cNvPr id="0" name=""/>
        <dsp:cNvSpPr/>
      </dsp:nvSpPr>
      <dsp:spPr>
        <a:xfrm>
          <a:off x="7223842" y="298113"/>
          <a:ext cx="228985" cy="2678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900" kern="1200"/>
        </a:p>
      </dsp:txBody>
      <dsp:txXfrm>
        <a:off x="7223842" y="298113"/>
        <a:ext cx="228985" cy="267869"/>
      </dsp:txXfrm>
    </dsp:sp>
    <dsp:sp modelId="{093C556F-866B-4AD9-A506-2627AEFF2CB3}">
      <dsp:nvSpPr>
        <dsp:cNvPr id="0" name=""/>
        <dsp:cNvSpPr/>
      </dsp:nvSpPr>
      <dsp:spPr>
        <a:xfrm>
          <a:off x="7560839" y="108011"/>
          <a:ext cx="1080120" cy="6480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smtClean="0"/>
            <a:t>6. Lemmatisation</a:t>
          </a:r>
          <a:endParaRPr lang="fr-FR" sz="1200" b="0" kern="1200" dirty="0"/>
        </a:p>
      </dsp:txBody>
      <dsp:txXfrm>
        <a:off x="7560839" y="108011"/>
        <a:ext cx="1080120" cy="6480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A4814B-1EC1-4260-BC84-2026E6234F6D}">
      <dsp:nvSpPr>
        <dsp:cNvPr id="0" name=""/>
        <dsp:cNvSpPr/>
      </dsp:nvSpPr>
      <dsp:spPr>
        <a:xfrm>
          <a:off x="2916324" y="773689"/>
          <a:ext cx="1871634" cy="32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414"/>
              </a:lnTo>
              <a:lnTo>
                <a:pt x="1871634" y="162414"/>
              </a:lnTo>
              <a:lnTo>
                <a:pt x="1871634" y="324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5C913-D9F4-4BA2-B7CF-0B91103D9A57}">
      <dsp:nvSpPr>
        <dsp:cNvPr id="0" name=""/>
        <dsp:cNvSpPr/>
      </dsp:nvSpPr>
      <dsp:spPr>
        <a:xfrm>
          <a:off x="2870604" y="773689"/>
          <a:ext cx="91440" cy="324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4B44F-90B3-4863-AFC6-1F1854758104}">
      <dsp:nvSpPr>
        <dsp:cNvPr id="0" name=""/>
        <dsp:cNvSpPr/>
      </dsp:nvSpPr>
      <dsp:spPr>
        <a:xfrm>
          <a:off x="1044689" y="773689"/>
          <a:ext cx="1871634" cy="324829"/>
        </a:xfrm>
        <a:custGeom>
          <a:avLst/>
          <a:gdLst/>
          <a:ahLst/>
          <a:cxnLst/>
          <a:rect l="0" t="0" r="0" b="0"/>
          <a:pathLst>
            <a:path>
              <a:moveTo>
                <a:pt x="1871634" y="0"/>
              </a:moveTo>
              <a:lnTo>
                <a:pt x="1871634" y="162414"/>
              </a:lnTo>
              <a:lnTo>
                <a:pt x="0" y="162414"/>
              </a:lnTo>
              <a:lnTo>
                <a:pt x="0" y="324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4507D-38ED-469B-8917-B19D88676FB0}">
      <dsp:nvSpPr>
        <dsp:cNvPr id="0" name=""/>
        <dsp:cNvSpPr/>
      </dsp:nvSpPr>
      <dsp:spPr>
        <a:xfrm>
          <a:off x="2142921" y="286"/>
          <a:ext cx="1546805" cy="7734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Mise en forme de corpus de texte</a:t>
          </a:r>
          <a:endParaRPr lang="fr-FR" sz="1700" b="1" kern="1200" dirty="0"/>
        </a:p>
      </dsp:txBody>
      <dsp:txXfrm>
        <a:off x="2142921" y="286"/>
        <a:ext cx="1546805" cy="773402"/>
      </dsp:txXfrm>
    </dsp:sp>
    <dsp:sp modelId="{912A5FCB-495E-4FCA-9A29-B56E5D4E3845}">
      <dsp:nvSpPr>
        <dsp:cNvPr id="0" name=""/>
        <dsp:cNvSpPr/>
      </dsp:nvSpPr>
      <dsp:spPr>
        <a:xfrm>
          <a:off x="271287" y="1098518"/>
          <a:ext cx="1546805" cy="7734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Bag of </a:t>
          </a:r>
          <a:r>
            <a:rPr lang="fr-FR" sz="1700" b="1" kern="1200" dirty="0" err="1" smtClean="0"/>
            <a:t>Words</a:t>
          </a:r>
          <a:r>
            <a:rPr lang="fr-FR" sz="1700" b="1" kern="1200" dirty="0" smtClean="0"/>
            <a:t> </a:t>
          </a:r>
          <a:endParaRPr lang="fr-FR" sz="1700" b="1" kern="1200" dirty="0"/>
        </a:p>
      </dsp:txBody>
      <dsp:txXfrm>
        <a:off x="271287" y="1098518"/>
        <a:ext cx="1546805" cy="773402"/>
      </dsp:txXfrm>
    </dsp:sp>
    <dsp:sp modelId="{207E0DA6-350F-46B8-B7E0-54B303657CD8}">
      <dsp:nvSpPr>
        <dsp:cNvPr id="0" name=""/>
        <dsp:cNvSpPr/>
      </dsp:nvSpPr>
      <dsp:spPr>
        <a:xfrm>
          <a:off x="2142921" y="1098518"/>
          <a:ext cx="1546805" cy="7734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TF-IDF</a:t>
          </a:r>
          <a:endParaRPr lang="fr-FR" sz="1700" b="1" kern="1200" dirty="0"/>
        </a:p>
      </dsp:txBody>
      <dsp:txXfrm>
        <a:off x="2142921" y="1098518"/>
        <a:ext cx="1546805" cy="773402"/>
      </dsp:txXfrm>
    </dsp:sp>
    <dsp:sp modelId="{6FBB6E52-23FA-4EC9-B68A-50BF45F7C8F4}">
      <dsp:nvSpPr>
        <dsp:cNvPr id="0" name=""/>
        <dsp:cNvSpPr/>
      </dsp:nvSpPr>
      <dsp:spPr>
        <a:xfrm>
          <a:off x="4014555" y="1098518"/>
          <a:ext cx="1546805" cy="7734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b="1" kern="1200" dirty="0" smtClean="0"/>
            <a:t>Word2vect</a:t>
          </a:r>
          <a:endParaRPr lang="fr-FR" sz="1700" b="1" kern="1200" dirty="0"/>
        </a:p>
      </dsp:txBody>
      <dsp:txXfrm>
        <a:off x="4014555" y="1098518"/>
        <a:ext cx="1546805" cy="77340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77A5392-534C-405C-9B1D-C13F95E13A3D}">
      <dsp:nvSpPr>
        <dsp:cNvPr id="0" name=""/>
        <dsp:cNvSpPr/>
      </dsp:nvSpPr>
      <dsp:spPr>
        <a:xfrm>
          <a:off x="35422" y="2256"/>
          <a:ext cx="1801363" cy="668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1. Réduire le nombre de tags</a:t>
          </a:r>
          <a:endParaRPr lang="fr-FR" sz="1000" b="1" kern="1200" dirty="0"/>
        </a:p>
      </dsp:txBody>
      <dsp:txXfrm>
        <a:off x="35422" y="2256"/>
        <a:ext cx="1801363" cy="668719"/>
      </dsp:txXfrm>
    </dsp:sp>
    <dsp:sp modelId="{6CBF66E3-7D78-4783-950F-7054D05E9405}">
      <dsp:nvSpPr>
        <dsp:cNvPr id="0" name=""/>
        <dsp:cNvSpPr/>
      </dsp:nvSpPr>
      <dsp:spPr>
        <a:xfrm rot="5400000">
          <a:off x="810719" y="687694"/>
          <a:ext cx="250769" cy="3009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5400000">
        <a:off x="810719" y="687694"/>
        <a:ext cx="250769" cy="300923"/>
      </dsp:txXfrm>
    </dsp:sp>
    <dsp:sp modelId="{AE4E2E0C-F151-4A9E-93BF-60E16446AC70}">
      <dsp:nvSpPr>
        <dsp:cNvPr id="0" name=""/>
        <dsp:cNvSpPr/>
      </dsp:nvSpPr>
      <dsp:spPr>
        <a:xfrm>
          <a:off x="35422" y="1005336"/>
          <a:ext cx="1801363" cy="668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2. Echantillonnage + Séparation en jeu d’entraînement et de validation</a:t>
          </a:r>
          <a:endParaRPr lang="fr-FR" sz="1000" b="1" kern="1200" dirty="0"/>
        </a:p>
      </dsp:txBody>
      <dsp:txXfrm>
        <a:off x="35422" y="1005336"/>
        <a:ext cx="1801363" cy="668719"/>
      </dsp:txXfrm>
    </dsp:sp>
    <dsp:sp modelId="{FFACE459-AB7A-4D5A-BA89-7CFB0E89DCCC}">
      <dsp:nvSpPr>
        <dsp:cNvPr id="0" name=""/>
        <dsp:cNvSpPr/>
      </dsp:nvSpPr>
      <dsp:spPr>
        <a:xfrm rot="5400000">
          <a:off x="810719" y="1690774"/>
          <a:ext cx="250769" cy="3009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5400000">
        <a:off x="810719" y="1690774"/>
        <a:ext cx="250769" cy="300923"/>
      </dsp:txXfrm>
    </dsp:sp>
    <dsp:sp modelId="{6C6C95CE-D2A0-4BAA-AB8B-741251922557}">
      <dsp:nvSpPr>
        <dsp:cNvPr id="0" name=""/>
        <dsp:cNvSpPr/>
      </dsp:nvSpPr>
      <dsp:spPr>
        <a:xfrm>
          <a:off x="35422" y="2008416"/>
          <a:ext cx="1801363" cy="668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3. Entraînement de plusieurs modèles avec plusieurs types de features</a:t>
          </a:r>
          <a:endParaRPr lang="fr-FR" sz="1000" b="1" kern="1200" dirty="0"/>
        </a:p>
      </dsp:txBody>
      <dsp:txXfrm>
        <a:off x="35422" y="2008416"/>
        <a:ext cx="1801363" cy="668719"/>
      </dsp:txXfrm>
    </dsp:sp>
    <dsp:sp modelId="{6B75F744-5B31-4823-9D7F-B8A5AE9694E3}">
      <dsp:nvSpPr>
        <dsp:cNvPr id="0" name=""/>
        <dsp:cNvSpPr/>
      </dsp:nvSpPr>
      <dsp:spPr>
        <a:xfrm rot="5400000">
          <a:off x="810719" y="2693854"/>
          <a:ext cx="250769" cy="3009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5400000">
        <a:off x="810719" y="2693854"/>
        <a:ext cx="250769" cy="300923"/>
      </dsp:txXfrm>
    </dsp:sp>
    <dsp:sp modelId="{E9191FDE-1312-4C05-98D9-ADA237BD5212}">
      <dsp:nvSpPr>
        <dsp:cNvPr id="0" name=""/>
        <dsp:cNvSpPr/>
      </dsp:nvSpPr>
      <dsp:spPr>
        <a:xfrm>
          <a:off x="35422" y="3011495"/>
          <a:ext cx="1801363" cy="668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4. Choix de modèle</a:t>
          </a:r>
          <a:endParaRPr lang="fr-FR" sz="1000" b="1" kern="1200" dirty="0"/>
        </a:p>
      </dsp:txBody>
      <dsp:txXfrm>
        <a:off x="35422" y="3011495"/>
        <a:ext cx="1801363" cy="668719"/>
      </dsp:txXfrm>
    </dsp:sp>
    <dsp:sp modelId="{9A754A77-5F5D-4145-8D18-13FAEB74BF1D}">
      <dsp:nvSpPr>
        <dsp:cNvPr id="0" name=""/>
        <dsp:cNvSpPr/>
      </dsp:nvSpPr>
      <dsp:spPr>
        <a:xfrm rot="5400000">
          <a:off x="810719" y="3696933"/>
          <a:ext cx="250769" cy="3009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5400000">
        <a:off x="810719" y="3696933"/>
        <a:ext cx="250769" cy="300923"/>
      </dsp:txXfrm>
    </dsp:sp>
    <dsp:sp modelId="{8A04B07E-7701-44D7-94A9-677540ED7B5B}">
      <dsp:nvSpPr>
        <dsp:cNvPr id="0" name=""/>
        <dsp:cNvSpPr/>
      </dsp:nvSpPr>
      <dsp:spPr>
        <a:xfrm>
          <a:off x="35422" y="4014575"/>
          <a:ext cx="1801363" cy="668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/>
            <a:t>5. Validation sur les données test</a:t>
          </a:r>
          <a:endParaRPr lang="fr-FR" sz="1000" b="1" kern="1200" dirty="0"/>
        </a:p>
      </dsp:txBody>
      <dsp:txXfrm>
        <a:off x="35422" y="4014575"/>
        <a:ext cx="1801363" cy="668719"/>
      </dsp:txXfrm>
    </dsp:sp>
    <dsp:sp modelId="{285CDA34-9F74-46CA-B4FB-E8100B4C95D5}">
      <dsp:nvSpPr>
        <dsp:cNvPr id="0" name=""/>
        <dsp:cNvSpPr/>
      </dsp:nvSpPr>
      <dsp:spPr>
        <a:xfrm rot="5400000">
          <a:off x="810719" y="4700013"/>
          <a:ext cx="250769" cy="30092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800" kern="1200"/>
        </a:p>
      </dsp:txBody>
      <dsp:txXfrm rot="5400000">
        <a:off x="810719" y="4700013"/>
        <a:ext cx="250769" cy="300923"/>
      </dsp:txXfrm>
    </dsp:sp>
    <dsp:sp modelId="{D4022D38-5B0F-4EE0-87D8-ED1ECA90D5A5}">
      <dsp:nvSpPr>
        <dsp:cNvPr id="0" name=""/>
        <dsp:cNvSpPr/>
      </dsp:nvSpPr>
      <dsp:spPr>
        <a:xfrm>
          <a:off x="35422" y="5017655"/>
          <a:ext cx="1801363" cy="668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smtClean="0"/>
            <a:t>6 . Comparaison avec le modèle de baseline</a:t>
          </a:r>
          <a:endParaRPr lang="fr-FR" sz="1000" b="1" kern="1200" dirty="0"/>
        </a:p>
      </dsp:txBody>
      <dsp:txXfrm>
        <a:off x="35422" y="5017655"/>
        <a:ext cx="1801363" cy="668719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411B789-1251-4A86-88B7-45204AC912C0}">
      <dsp:nvSpPr>
        <dsp:cNvPr id="0" name=""/>
        <dsp:cNvSpPr/>
      </dsp:nvSpPr>
      <dsp:spPr>
        <a:xfrm>
          <a:off x="1995029" y="1029"/>
          <a:ext cx="858140" cy="572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Données d’entraînement n= 35 000</a:t>
          </a:r>
          <a:endParaRPr lang="fr-FR" sz="900" kern="1200" dirty="0"/>
        </a:p>
      </dsp:txBody>
      <dsp:txXfrm>
        <a:off x="1995029" y="1029"/>
        <a:ext cx="858140" cy="572093"/>
      </dsp:txXfrm>
    </dsp:sp>
    <dsp:sp modelId="{F2B266C0-E65F-4D98-9545-A7257A43C4E4}">
      <dsp:nvSpPr>
        <dsp:cNvPr id="0" name=""/>
        <dsp:cNvSpPr/>
      </dsp:nvSpPr>
      <dsp:spPr>
        <a:xfrm>
          <a:off x="2378380" y="573123"/>
          <a:ext cx="91440" cy="2288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88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2E989-AB11-484F-8E3D-DBC407A1F09F}">
      <dsp:nvSpPr>
        <dsp:cNvPr id="0" name=""/>
        <dsp:cNvSpPr/>
      </dsp:nvSpPr>
      <dsp:spPr>
        <a:xfrm>
          <a:off x="1995029" y="801961"/>
          <a:ext cx="858140" cy="572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Echantillon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n = 10 000</a:t>
          </a:r>
          <a:endParaRPr lang="fr-FR" sz="900" kern="1200" dirty="0"/>
        </a:p>
      </dsp:txBody>
      <dsp:txXfrm>
        <a:off x="1995029" y="801961"/>
        <a:ext cx="858140" cy="572093"/>
      </dsp:txXfrm>
    </dsp:sp>
    <dsp:sp modelId="{D7137AED-6363-4200-8954-DFD6EAE76718}">
      <dsp:nvSpPr>
        <dsp:cNvPr id="0" name=""/>
        <dsp:cNvSpPr/>
      </dsp:nvSpPr>
      <dsp:spPr>
        <a:xfrm>
          <a:off x="1866308" y="1374054"/>
          <a:ext cx="557791" cy="228837"/>
        </a:xfrm>
        <a:custGeom>
          <a:avLst/>
          <a:gdLst/>
          <a:ahLst/>
          <a:cxnLst/>
          <a:rect l="0" t="0" r="0" b="0"/>
          <a:pathLst>
            <a:path>
              <a:moveTo>
                <a:pt x="557791" y="0"/>
              </a:moveTo>
              <a:lnTo>
                <a:pt x="557791" y="114418"/>
              </a:lnTo>
              <a:lnTo>
                <a:pt x="0" y="114418"/>
              </a:lnTo>
              <a:lnTo>
                <a:pt x="0" y="2288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29A4D-E310-4FB3-82E3-069F06DFE5F5}">
      <dsp:nvSpPr>
        <dsp:cNvPr id="0" name=""/>
        <dsp:cNvSpPr/>
      </dsp:nvSpPr>
      <dsp:spPr>
        <a:xfrm>
          <a:off x="1437238" y="1602892"/>
          <a:ext cx="858140" cy="572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Données d’entraînement</a:t>
          </a:r>
          <a:endParaRPr lang="fr-FR" sz="900" kern="1200" dirty="0"/>
        </a:p>
      </dsp:txBody>
      <dsp:txXfrm>
        <a:off x="1437238" y="1602892"/>
        <a:ext cx="858140" cy="572093"/>
      </dsp:txXfrm>
    </dsp:sp>
    <dsp:sp modelId="{3262AF69-D324-43C6-9374-49DD0D07610B}">
      <dsp:nvSpPr>
        <dsp:cNvPr id="0" name=""/>
        <dsp:cNvSpPr/>
      </dsp:nvSpPr>
      <dsp:spPr>
        <a:xfrm>
          <a:off x="2424100" y="1374054"/>
          <a:ext cx="557791" cy="228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418"/>
              </a:lnTo>
              <a:lnTo>
                <a:pt x="557791" y="114418"/>
              </a:lnTo>
              <a:lnTo>
                <a:pt x="557791" y="2288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E78F5-4E96-498D-AFFA-38692964E67B}">
      <dsp:nvSpPr>
        <dsp:cNvPr id="0" name=""/>
        <dsp:cNvSpPr/>
      </dsp:nvSpPr>
      <dsp:spPr>
        <a:xfrm>
          <a:off x="2552821" y="1602892"/>
          <a:ext cx="858140" cy="5720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Données de validation</a:t>
          </a:r>
          <a:endParaRPr lang="fr-FR" sz="900" kern="1200" dirty="0"/>
        </a:p>
      </dsp:txBody>
      <dsp:txXfrm>
        <a:off x="2552821" y="1602892"/>
        <a:ext cx="858140" cy="572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2D053-CBEE-469E-81C1-88EB6CD1E92E}" type="datetimeFigureOut">
              <a:rPr lang="fr-FR" smtClean="0"/>
              <a:pPr/>
              <a:t>28/11/2019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7FCBC-1360-4820-833A-5388DCDAA7C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7FCBC-1360-4820-833A-5388DCDAA7CE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8BEE-E6B8-4060-8BB8-88634D80D712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EE99-8E4C-405B-9100-85A90D3BB541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91D3-F97E-479E-B548-2FC5B89DC963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BAC-709B-4C27-A8E5-C3DAFC380F34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BADA-DDE4-48E1-B8B1-047575517136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ABC1-E269-4D95-90B6-9C077C451CF0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957-FF99-4767-8E50-82FC80CC929A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BC7-87F3-44F9-BF44-B3746A2B4101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3534-F660-4127-916F-DB672DB2CBAC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5DE1-24EE-4680-A1D2-0837ABAB7106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3D23-520C-42E7-9DCB-B1A1DF4C6848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5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Catégorisez automatiquement des questions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0C2C-78A9-4555-B82A-515D52647E13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013176"/>
            <a:ext cx="5760720" cy="12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836712"/>
          </a:xfrm>
        </p:spPr>
        <p:txBody>
          <a:bodyPr>
            <a:noAutofit/>
          </a:bodyPr>
          <a:lstStyle/>
          <a:p>
            <a:r>
              <a:rPr lang="fr-FR" sz="2400" dirty="0" smtClean="0"/>
              <a:t>3. Features engineering</a:t>
            </a:r>
            <a:br>
              <a:rPr lang="fr-FR" sz="2400" dirty="0" smtClean="0"/>
            </a:br>
            <a:r>
              <a:rPr lang="fr-FR" sz="2400" dirty="0" smtClean="0"/>
              <a:t>Word2vect</a:t>
            </a:r>
            <a:endParaRPr lang="fr-F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764704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 Méthode de </a:t>
            </a:r>
            <a:r>
              <a:rPr lang="fr-FR" sz="1400" dirty="0" err="1" smtClean="0"/>
              <a:t>word</a:t>
            </a:r>
            <a:r>
              <a:rPr lang="fr-FR" sz="1400" dirty="0" smtClean="0"/>
              <a:t> </a:t>
            </a:r>
            <a:r>
              <a:rPr lang="fr-FR" sz="1400" dirty="0" err="1" smtClean="0"/>
              <a:t>embedding</a:t>
            </a:r>
            <a:r>
              <a:rPr lang="fr-FR" sz="1400" dirty="0" smtClean="0"/>
              <a:t> développé par Google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Les mots sont représentés par vecteurs =&gt; possibilité de calculer les distances, les similarités entre les mots, ainsi que des opérations arithmétiques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 Il est possible d’utiliser des dictionnaires qui existent déjà et qui sont disponible en ligne , par exemple des vecteurs pré-entraîné sur Google News </a:t>
            </a:r>
            <a:r>
              <a:rPr lang="fr-FR" sz="1400" dirty="0" err="1" smtClean="0"/>
              <a:t>dataset</a:t>
            </a:r>
            <a:r>
              <a:rPr lang="fr-FR" sz="1400" dirty="0" smtClean="0"/>
              <a:t> (100 billion mots)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 Etant donné que notre problématique est spécifique dans le domaine d’informatique, j’ai créer mon propre modèle à partir de 500 000 questions publiés en 2019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 2 modèles ont été testés : vecteurs de taille 300 et 400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 Tests effectués sur le modèle :</a:t>
            </a:r>
            <a:endParaRPr lang="fr-F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79354"/>
            <a:ext cx="54197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443586"/>
            <a:ext cx="16097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725144"/>
            <a:ext cx="30670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5085184"/>
            <a:ext cx="34861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776864" cy="980728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Analyse exploratoire - features</a:t>
            </a:r>
            <a:endParaRPr lang="fr-FR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83568" y="1556792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Nombre de mots par question :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moyen : 110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min : 5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max : 4070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980728"/>
            <a:ext cx="449024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560840" cy="908720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Analyse exploratoire - cible</a:t>
            </a:r>
            <a:endParaRPr lang="fr-FR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474" y="980728"/>
            <a:ext cx="557252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68960"/>
            <a:ext cx="3456019" cy="33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980728"/>
            <a:ext cx="345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Nombre de tags par post :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min = 1 / max = 5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médian = 3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moyen = 3</a:t>
            </a:r>
          </a:p>
          <a:p>
            <a:pPr>
              <a:buFont typeface="Arial" pitchFamily="34" charset="0"/>
              <a:buChar char="•"/>
            </a:pPr>
            <a:endParaRPr lang="fr-FR" sz="1400" dirty="0" smtClean="0"/>
          </a:p>
          <a:p>
            <a:r>
              <a:rPr lang="fr-FR" sz="1400" dirty="0" smtClean="0"/>
              <a:t>Nombre d’expressions distinctes :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11 490 tags</a:t>
            </a:r>
          </a:p>
          <a:p>
            <a:pPr>
              <a:buFont typeface="Arial" pitchFamily="34" charset="0"/>
              <a:buChar char="•"/>
            </a:pP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344816" cy="836712"/>
          </a:xfrm>
        </p:spPr>
        <p:txBody>
          <a:bodyPr>
            <a:noAutofit/>
          </a:bodyPr>
          <a:lstStyle/>
          <a:p>
            <a:r>
              <a:rPr lang="fr-FR" sz="2400" dirty="0" smtClean="0"/>
              <a:t>4. Exploration</a:t>
            </a:r>
            <a:br>
              <a:rPr lang="fr-FR" sz="2400" dirty="0" smtClean="0"/>
            </a:br>
            <a:r>
              <a:rPr lang="fr-FR" sz="2400" dirty="0" smtClean="0"/>
              <a:t>Analyse exploratoire - cible</a:t>
            </a:r>
            <a:endParaRPr lang="fr-FR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5112568" cy="283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61048"/>
            <a:ext cx="5148064" cy="295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64088" y="1124744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tags les plus fréquents :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556792"/>
            <a:ext cx="38290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3284984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tags les moins fréquents :</a:t>
            </a:r>
            <a:endParaRPr lang="fr-FR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645024"/>
            <a:ext cx="30861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148064" y="5445224"/>
            <a:ext cx="3528392" cy="92333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Le défi </a:t>
            </a:r>
            <a:r>
              <a:rPr lang="fr-FR" dirty="0" smtClean="0"/>
              <a:t>: Réduire le nombre de tags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/>
              <a:t>LDA</a:t>
            </a:r>
          </a:p>
          <a:p>
            <a:pPr>
              <a:buFont typeface="Wingdings" pitchFamily="2" charset="2"/>
              <a:buChar char="Ø"/>
            </a:pPr>
            <a:r>
              <a:rPr lang="fr-FR" dirty="0" err="1" smtClean="0"/>
              <a:t>Clustering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992888" cy="836712"/>
          </a:xfrm>
        </p:spPr>
        <p:txBody>
          <a:bodyPr>
            <a:noAutofit/>
          </a:bodyPr>
          <a:lstStyle/>
          <a:p>
            <a:r>
              <a:rPr lang="fr-FR" sz="2400" dirty="0" smtClean="0"/>
              <a:t>4. Exploration</a:t>
            </a:r>
            <a:br>
              <a:rPr lang="fr-FR" sz="2400" dirty="0" smtClean="0"/>
            </a:br>
            <a:r>
              <a:rPr lang="fr-FR" sz="2400" dirty="0" smtClean="0"/>
              <a:t>Réduction de dimension : ACP</a:t>
            </a:r>
            <a:endParaRPr lang="fr-F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363450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1502" y="2132856"/>
            <a:ext cx="5042498" cy="35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980728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 Réduction de dimension d’un échantillon de 1000 questions, matrice </a:t>
            </a:r>
            <a:r>
              <a:rPr lang="fr-FR" sz="1400" dirty="0" smtClean="0"/>
              <a:t>TF-IDF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Affichage d’un sous-ensemble de tags appartenant aux questions par thème : python, </a:t>
            </a:r>
            <a:r>
              <a:rPr lang="fr-FR" sz="1400" dirty="0" err="1" smtClean="0"/>
              <a:t>php</a:t>
            </a:r>
            <a:r>
              <a:rPr lang="fr-FR" sz="1400" dirty="0" smtClean="0"/>
              <a:t>, </a:t>
            </a:r>
            <a:r>
              <a:rPr lang="fr-FR" sz="1400" dirty="0" err="1" smtClean="0"/>
              <a:t>github</a:t>
            </a:r>
            <a:r>
              <a:rPr lang="fr-FR" sz="1400" dirty="0" smtClean="0"/>
              <a:t>, </a:t>
            </a:r>
            <a:r>
              <a:rPr lang="fr-FR" sz="1400" dirty="0" err="1" smtClean="0"/>
              <a:t>javascript</a:t>
            </a:r>
            <a:r>
              <a:rPr lang="fr-FR" sz="1400" dirty="0" smtClean="0"/>
              <a:t> </a:t>
            </a:r>
            <a:endParaRPr lang="fr-FR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632848" cy="764704"/>
          </a:xfrm>
        </p:spPr>
        <p:txBody>
          <a:bodyPr>
            <a:noAutofit/>
          </a:bodyPr>
          <a:lstStyle/>
          <a:p>
            <a:r>
              <a:rPr lang="fr-FR" sz="2400" dirty="0" smtClean="0"/>
              <a:t>4. Exploration</a:t>
            </a:r>
            <a:br>
              <a:rPr lang="fr-FR" sz="2400" dirty="0" smtClean="0"/>
            </a:br>
            <a:r>
              <a:rPr lang="fr-FR" sz="2400" dirty="0" smtClean="0"/>
              <a:t>Réduction de dimension : t-SNE</a:t>
            </a:r>
            <a:endParaRPr lang="fr-F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3860030" cy="376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612" y="2132856"/>
            <a:ext cx="5356388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76470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400" dirty="0" smtClean="0"/>
              <a:t>  t-SNE : t-</a:t>
            </a:r>
            <a:r>
              <a:rPr lang="fr-FR" sz="1400" dirty="0" err="1" smtClean="0"/>
              <a:t>Stochastic</a:t>
            </a:r>
            <a:r>
              <a:rPr lang="fr-FR" sz="1400" dirty="0" smtClean="0"/>
              <a:t> </a:t>
            </a:r>
            <a:r>
              <a:rPr lang="fr-FR" sz="1400" dirty="0" err="1" smtClean="0"/>
              <a:t>Neighbour</a:t>
            </a:r>
            <a:r>
              <a:rPr lang="fr-FR" sz="1400" dirty="0" smtClean="0"/>
              <a:t> </a:t>
            </a:r>
            <a:r>
              <a:rPr lang="fr-FR" sz="1400" dirty="0" err="1" smtClean="0"/>
              <a:t>Embedding</a:t>
            </a:r>
            <a:r>
              <a:rPr lang="fr-FR" sz="1400" dirty="0" smtClean="0"/>
              <a:t> est une méthode de réduction de dimension qui favorise une structure locale 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 Permet de:</a:t>
            </a:r>
          </a:p>
          <a:p>
            <a:pPr lvl="1">
              <a:buFont typeface="Courier New" pitchFamily="49" charset="0"/>
              <a:buChar char="o"/>
            </a:pPr>
            <a:r>
              <a:rPr lang="fr-FR" sz="1400" dirty="0" smtClean="0"/>
              <a:t> </a:t>
            </a:r>
            <a:r>
              <a:rPr lang="fr-FR" sz="1400" dirty="0" smtClean="0"/>
              <a:t> Visualiser des données de grande dimension</a:t>
            </a:r>
          </a:p>
          <a:p>
            <a:pPr lvl="1">
              <a:buFont typeface="Courier New" pitchFamily="49" charset="0"/>
              <a:buChar char="o"/>
            </a:pPr>
            <a:r>
              <a:rPr lang="fr-FR" sz="1400" dirty="0" smtClean="0"/>
              <a:t> </a:t>
            </a:r>
            <a:r>
              <a:rPr lang="fr-FR" sz="1400" dirty="0" smtClean="0"/>
              <a:t> Détecter des clusters </a:t>
            </a:r>
            <a:endParaRPr lang="fr-FR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smtClean="0"/>
              <a:t>Approche basée sur les fréquences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467544" y="1052736"/>
            <a:ext cx="81369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Méthode « maison » i</a:t>
            </a:r>
            <a:r>
              <a:rPr lang="fr-FR" sz="1400" dirty="0" smtClean="0"/>
              <a:t>nspiré </a:t>
            </a:r>
            <a:r>
              <a:rPr lang="fr-FR" sz="1400" dirty="0" smtClean="0"/>
              <a:t>par un approche non-supervisé proposé par Ha-Cohen-Kerner en </a:t>
            </a:r>
            <a:r>
              <a:rPr lang="fr-FR" sz="1400" dirty="0" smtClean="0"/>
              <a:t>2003</a:t>
            </a:r>
          </a:p>
          <a:p>
            <a:endParaRPr lang="fr-FR" sz="1400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</a:t>
            </a:r>
            <a:r>
              <a:rPr lang="fr-FR" sz="1400" dirty="0" smtClean="0"/>
              <a:t>    </a:t>
            </a:r>
            <a:r>
              <a:rPr lang="fr-FR" sz="1400" b="1" dirty="0" smtClean="0"/>
              <a:t>Principe </a:t>
            </a:r>
            <a:r>
              <a:rPr lang="fr-FR" sz="1400" b="1" dirty="0" smtClean="0"/>
              <a:t>de la méthode :</a:t>
            </a:r>
          </a:p>
          <a:p>
            <a:pPr lvl="1"/>
            <a:r>
              <a:rPr lang="fr-FR" sz="1400" dirty="0" smtClean="0"/>
              <a:t>1.  </a:t>
            </a:r>
            <a:r>
              <a:rPr lang="fr-FR" sz="1400" dirty="0" smtClean="0"/>
              <a:t>    Créer </a:t>
            </a:r>
            <a:r>
              <a:rPr lang="fr-FR" sz="1400" dirty="0" smtClean="0"/>
              <a:t>un dictionnaire de tags </a:t>
            </a:r>
          </a:p>
          <a:p>
            <a:pPr lvl="1"/>
            <a:r>
              <a:rPr lang="fr-FR" sz="1400" dirty="0" smtClean="0"/>
              <a:t>2.  </a:t>
            </a:r>
            <a:r>
              <a:rPr lang="fr-FR" sz="1400" dirty="0" smtClean="0"/>
              <a:t>    Créer </a:t>
            </a:r>
            <a:r>
              <a:rPr lang="fr-FR" sz="1400" dirty="0" smtClean="0"/>
              <a:t>une dictionnaire d’expressions de question composée par titre, corps et leur </a:t>
            </a:r>
            <a:r>
              <a:rPr lang="fr-FR" sz="1400" dirty="0" err="1" smtClean="0"/>
              <a:t>bigrams</a:t>
            </a:r>
            <a:endParaRPr lang="fr-FR" sz="1400" dirty="0" smtClean="0"/>
          </a:p>
          <a:p>
            <a:pPr marL="800100" lvl="1" indent="-342900">
              <a:buAutoNum type="arabicPeriod" startAt="3"/>
            </a:pPr>
            <a:r>
              <a:rPr lang="fr-FR" sz="1400" dirty="0" smtClean="0"/>
              <a:t>Comparer les expressions communs au dictionnaire de tags et au dictionnaire de questions</a:t>
            </a:r>
          </a:p>
          <a:p>
            <a:pPr marL="800100" lvl="1" indent="-342900">
              <a:buAutoNum type="arabicPeriod" startAt="3"/>
            </a:pPr>
            <a:r>
              <a:rPr lang="fr-FR" sz="1400" dirty="0" smtClean="0"/>
              <a:t>Calculer les fréquences de tags et classer par ordre décroissant</a:t>
            </a:r>
          </a:p>
          <a:p>
            <a:pPr marL="800100" lvl="1" indent="-342900">
              <a:buAutoNum type="arabicPeriod" startAt="3"/>
            </a:pPr>
            <a:r>
              <a:rPr lang="fr-FR" sz="1400" dirty="0" smtClean="0"/>
              <a:t>Sortir 3 tags les plus fréquents </a:t>
            </a:r>
          </a:p>
          <a:p>
            <a:pPr marL="800100" lvl="1" indent="-342900">
              <a:buAutoNum type="arabicPeriod" startAt="3"/>
            </a:pPr>
            <a:endParaRPr lang="fr-FR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1400" b="1" dirty="0" smtClean="0"/>
              <a:t>Avantages 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400" dirty="0" smtClean="0"/>
              <a:t>Rapidité de calcul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400" dirty="0" smtClean="0"/>
              <a:t>Propose au moins 1 tags dans 99,99 % de cas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fr-FR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1400" b="1" dirty="0" smtClean="0"/>
              <a:t>Inconvénients 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400" dirty="0" smtClean="0"/>
              <a:t>Ne fait </a:t>
            </a:r>
            <a:r>
              <a:rPr lang="fr-FR" sz="1400" dirty="0" smtClean="0"/>
              <a:t>aucune </a:t>
            </a:r>
            <a:r>
              <a:rPr lang="fr-FR" sz="1400" dirty="0" smtClean="0"/>
              <a:t>estimation de tags qui ne figurent pas parmi les expressions écrites par </a:t>
            </a:r>
            <a:r>
              <a:rPr lang="fr-FR" sz="1400" dirty="0" smtClean="0"/>
              <a:t>utilisateur </a:t>
            </a:r>
          </a:p>
          <a:p>
            <a:pPr marL="800100" lvl="1" indent="-342900"/>
            <a:endParaRPr lang="fr-FR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1400" b="1" dirty="0" smtClean="0"/>
              <a:t>Conclusion :   </a:t>
            </a:r>
          </a:p>
          <a:p>
            <a:pPr marL="342900" indent="-342900"/>
            <a:r>
              <a:rPr lang="fr-FR" sz="1400" dirty="0" smtClean="0"/>
              <a:t>Modèle est simple et donne des résultat intéressants. Utilisation comme modèle de « </a:t>
            </a:r>
            <a:r>
              <a:rPr lang="fr-FR" sz="1400" dirty="0" err="1" smtClean="0"/>
              <a:t>baseline</a:t>
            </a:r>
            <a:r>
              <a:rPr lang="fr-FR" sz="1400" dirty="0" smtClean="0"/>
              <a:t> » pour comparer avec la modélisation supervisée</a:t>
            </a:r>
            <a:endParaRPr lang="fr-FR" sz="1400" dirty="0" smtClean="0"/>
          </a:p>
          <a:p>
            <a:pPr marL="342900" indent="-342900">
              <a:buFont typeface="Arial" pitchFamily="34" charset="0"/>
              <a:buChar char="•"/>
            </a:pP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992888" cy="620688"/>
          </a:xfrm>
        </p:spPr>
        <p:txBody>
          <a:bodyPr>
            <a:noAutofit/>
          </a:bodyPr>
          <a:lstStyle/>
          <a:p>
            <a:r>
              <a:rPr lang="fr-FR" sz="2400" dirty="0" smtClean="0"/>
              <a:t>5. Modélisation non-supervisée</a:t>
            </a:r>
            <a:br>
              <a:rPr lang="fr-FR" sz="2400" dirty="0" smtClean="0"/>
            </a:br>
            <a:r>
              <a:rPr lang="fr-FR" sz="2400" dirty="0" smtClean="0"/>
              <a:t>Latent Dirichlet Allocation</a:t>
            </a:r>
            <a:endParaRPr lang="fr-F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79512" y="836712"/>
            <a:ext cx="864096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LDA </a:t>
            </a:r>
            <a:r>
              <a:rPr lang="fr-FR" sz="1050" dirty="0" smtClean="0"/>
              <a:t>est une </a:t>
            </a:r>
            <a:r>
              <a:rPr lang="fr-FR" sz="1050" dirty="0" smtClean="0"/>
              <a:t>méthode non-supervisé générative </a:t>
            </a:r>
            <a:r>
              <a:rPr lang="fr-FR" sz="1050" dirty="0" smtClean="0"/>
              <a:t>qui </a:t>
            </a:r>
            <a:r>
              <a:rPr lang="fr-FR" sz="1050" dirty="0" smtClean="0"/>
              <a:t>nous permets d’évaluer </a:t>
            </a:r>
            <a:r>
              <a:rPr lang="fr-FR" sz="1050" dirty="0" smtClean="0"/>
              <a:t>un nombre donné de sujets présents dans le corpus et retourner les mots clés les plus pertinents pour chaque </a:t>
            </a:r>
            <a:r>
              <a:rPr lang="fr-FR" sz="1050" dirty="0" smtClean="0"/>
              <a:t>sujet à l’aide de distribution de la distribution de mots associé à chaque thème</a:t>
            </a:r>
            <a:endParaRPr lang="fr-FR" sz="1050" dirty="0" smtClean="0"/>
          </a:p>
          <a:p>
            <a:pPr>
              <a:buFont typeface="Arial" pitchFamily="34" charset="0"/>
              <a:buChar char="•"/>
            </a:pPr>
            <a:endParaRPr lang="fr-FR" sz="1050" dirty="0" smtClean="0"/>
          </a:p>
          <a:p>
            <a:pPr>
              <a:buFont typeface="Arial" pitchFamily="34" charset="0"/>
              <a:buChar char="•"/>
            </a:pPr>
            <a:r>
              <a:rPr lang="fr-FR" sz="1050" dirty="0" smtClean="0"/>
              <a:t>  </a:t>
            </a:r>
            <a:r>
              <a:rPr lang="fr-FR" sz="1050" b="1" dirty="0" smtClean="0"/>
              <a:t>Objectif : </a:t>
            </a:r>
            <a:r>
              <a:rPr lang="fr-FR" sz="1050" dirty="0" smtClean="0"/>
              <a:t>Récupérer de potentielles </a:t>
            </a:r>
            <a:r>
              <a:rPr lang="fr-FR" sz="1050" dirty="0" smtClean="0"/>
              <a:t>catégories pour réduire de nombre de tags utilisé dans </a:t>
            </a:r>
            <a:r>
              <a:rPr lang="fr-FR" sz="1050" dirty="0" smtClean="0"/>
              <a:t>la modélisation supervisée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/>
              <a:t>  </a:t>
            </a:r>
            <a:r>
              <a:rPr lang="fr-FR" sz="1050" b="1" dirty="0" smtClean="0"/>
              <a:t>Désavantage de la méthode </a:t>
            </a:r>
            <a:r>
              <a:rPr lang="fr-FR" sz="1050" dirty="0" smtClean="0"/>
              <a:t>:  Difficile de trouver des sujets précis, distincts et interprétable. </a:t>
            </a:r>
          </a:p>
          <a:p>
            <a:pPr>
              <a:buFont typeface="Arial" pitchFamily="34" charset="0"/>
              <a:buChar char="•"/>
            </a:pPr>
            <a:r>
              <a:rPr lang="fr-FR" sz="1050" b="1" dirty="0" smtClean="0"/>
              <a:t>  </a:t>
            </a:r>
            <a:r>
              <a:rPr lang="fr-FR" sz="1050" b="1" dirty="0" err="1" smtClean="0"/>
              <a:t>Workflow</a:t>
            </a:r>
            <a:r>
              <a:rPr lang="fr-FR" sz="1050" b="1" dirty="0" smtClean="0"/>
              <a:t> : </a:t>
            </a:r>
            <a:r>
              <a:rPr lang="fr-FR" sz="1050" dirty="0" smtClean="0"/>
              <a:t>Test de plusieurs types de codage de questions (BOW, TF-IDF avec titre, titre pondéré, </a:t>
            </a:r>
            <a:r>
              <a:rPr lang="fr-FR" sz="1050" dirty="0" err="1" smtClean="0"/>
              <a:t>bigrams</a:t>
            </a:r>
            <a:r>
              <a:rPr lang="fr-FR" sz="1050" dirty="0" smtClean="0"/>
              <a:t> etc.), puis </a:t>
            </a:r>
            <a:r>
              <a:rPr lang="fr-FR" sz="1050" dirty="0" err="1" smtClean="0"/>
              <a:t>tuning</a:t>
            </a:r>
            <a:r>
              <a:rPr lang="fr-FR" sz="1050" dirty="0" smtClean="0"/>
              <a:t> de paramètres alpha et </a:t>
            </a:r>
            <a:r>
              <a:rPr lang="fr-FR" sz="1050" dirty="0" err="1" smtClean="0"/>
              <a:t>eta</a:t>
            </a:r>
            <a:r>
              <a:rPr lang="fr-FR" sz="105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/>
              <a:t>  </a:t>
            </a:r>
            <a:r>
              <a:rPr lang="fr-FR" sz="1050" b="1" dirty="0" smtClean="0"/>
              <a:t>Interprétation de sujets : </a:t>
            </a:r>
            <a:r>
              <a:rPr lang="fr-FR" sz="1050" dirty="0" smtClean="0"/>
              <a:t>dans le « meilleur » modèle – visualisation interactive à l’aide de  </a:t>
            </a:r>
            <a:r>
              <a:rPr lang="fr-FR" sz="1050" dirty="0" err="1" smtClean="0"/>
              <a:t>LDAvis</a:t>
            </a:r>
            <a:r>
              <a:rPr lang="fr-FR" sz="1050" dirty="0" smtClean="0"/>
              <a:t> </a:t>
            </a:r>
            <a:r>
              <a:rPr lang="fr-FR" sz="105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fr-FR" sz="1050" dirty="0" smtClean="0"/>
              <a:t>  </a:t>
            </a:r>
            <a:r>
              <a:rPr lang="fr-FR" sz="1050" b="1" dirty="0" smtClean="0"/>
              <a:t>Conclusion : </a:t>
            </a:r>
            <a:r>
              <a:rPr lang="fr-FR" sz="1050" dirty="0" smtClean="0"/>
              <a:t>Certains sujets sont interprétable, d’autre non. Difficile à utiliser pour reformuler le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endParaRPr lang="fr-FR" sz="105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6568124" cy="408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err="1" smtClean="0"/>
              <a:t>Clustering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323528" y="1124744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Méthode utilisée: </a:t>
            </a:r>
            <a:r>
              <a:rPr lang="fr-FR" dirty="0" err="1" smtClean="0"/>
              <a:t>KMeans</a:t>
            </a:r>
            <a:r>
              <a:rPr lang="fr-FR" dirty="0" smtClean="0"/>
              <a:t> avec  données </a:t>
            </a:r>
            <a:r>
              <a:rPr lang="fr-FR" dirty="0" err="1" smtClean="0"/>
              <a:t>formattées</a:t>
            </a:r>
            <a:r>
              <a:rPr lang="fr-FR" dirty="0" smtClean="0"/>
              <a:t> par TF-IDF</a:t>
            </a:r>
          </a:p>
          <a:p>
            <a:endParaRPr lang="fr-FR" dirty="0" smtClean="0"/>
          </a:p>
          <a:p>
            <a:r>
              <a:rPr lang="fr-FR" dirty="0" smtClean="0"/>
              <a:t>But : Trouver des clusters avec des questions similaires, déterminer les sujets et réduire le nombre de tags</a:t>
            </a: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</a:t>
            </a:r>
            <a:r>
              <a:rPr lang="fr-FR" dirty="0" err="1" smtClean="0"/>
              <a:t>Workflow</a:t>
            </a:r>
            <a:r>
              <a:rPr lang="fr-FR" dirty="0" smtClean="0"/>
              <a:t> : </a:t>
            </a:r>
          </a:p>
          <a:p>
            <a:pPr lvl="1"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 Recherche d’un nombre optimal de nombre de clusters</a:t>
            </a:r>
          </a:p>
          <a:p>
            <a:pPr lvl="1"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 Création de modèle</a:t>
            </a:r>
          </a:p>
          <a:p>
            <a:pPr lvl="1"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 Visualisation de clusters (ACP + t-SNE)</a:t>
            </a:r>
          </a:p>
          <a:p>
            <a:pPr lvl="1">
              <a:buFontTx/>
              <a:buChar char="-"/>
            </a:pPr>
            <a:r>
              <a:rPr lang="fr-FR" dirty="0" smtClean="0"/>
              <a:t> </a:t>
            </a:r>
            <a:r>
              <a:rPr lang="fr-FR" dirty="0" smtClean="0"/>
              <a:t> Analyse de mots les plus fréquents pour chaque cluster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 Application sur différents types de codage de questions (titre, titre + corps, titre pondéré + corps, tags)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 Fonction utilisée dans </a:t>
            </a:r>
            <a:r>
              <a:rPr lang="fr-FR" dirty="0" err="1" smtClean="0"/>
              <a:t>sci</a:t>
            </a:r>
            <a:r>
              <a:rPr lang="fr-FR" dirty="0" smtClean="0"/>
              <a:t>-kit </a:t>
            </a:r>
            <a:r>
              <a:rPr lang="fr-FR" dirty="0" err="1" smtClean="0"/>
              <a:t>learn</a:t>
            </a:r>
            <a:r>
              <a:rPr lang="fr-FR" dirty="0" smtClean="0"/>
              <a:t> : </a:t>
            </a:r>
            <a:r>
              <a:rPr lang="fr-FR" dirty="0" err="1" smtClean="0"/>
              <a:t>MiniBatchKMeans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err="1" smtClean="0"/>
              <a:t>Clustering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323528" y="1052736"/>
            <a:ext cx="849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Résultats pour  le titre codé avec TF-IDF :</a:t>
            </a:r>
            <a:endParaRPr lang="fr-FR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6992000" cy="380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37321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Coefficient de silhouette est faible, mais augmente avec le nombre de clusters. Nous avons choisi un nombre « raisonnable » de clusters qui forme un pic sur la courbe : 14 clusters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fr-FR" dirty="0" smtClean="0"/>
              <a:t>Présentation de problématique</a:t>
            </a:r>
          </a:p>
          <a:p>
            <a:pPr marL="514350" indent="-514350">
              <a:buAutoNum type="arabicPeriod"/>
            </a:pPr>
            <a:r>
              <a:rPr lang="fr-FR" dirty="0" err="1" smtClean="0"/>
              <a:t>Cleaning</a:t>
            </a:r>
            <a:endParaRPr lang="fr-FR" dirty="0" smtClean="0"/>
          </a:p>
          <a:p>
            <a:pPr marL="514350" indent="-514350">
              <a:buAutoNum type="arabicPeriod"/>
            </a:pPr>
            <a:r>
              <a:rPr lang="fr-FR" dirty="0" smtClean="0"/>
              <a:t>Feature engineering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BOW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TF-IDF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Word2vect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Exploration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Analyse exploratoire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Réduction de dimension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 non-supervisée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Approche basée sur les fréquences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LDA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err="1" smtClean="0"/>
              <a:t>Clustering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 supervisée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848872" cy="764704"/>
          </a:xfrm>
        </p:spPr>
        <p:txBody>
          <a:bodyPr>
            <a:noAutofit/>
          </a:bodyPr>
          <a:lstStyle/>
          <a:p>
            <a:r>
              <a:rPr lang="fr-FR" sz="2400" dirty="0" smtClean="0"/>
              <a:t>5. Modélisation non-supervisée</a:t>
            </a:r>
            <a:br>
              <a:rPr lang="fr-FR" sz="2400" dirty="0" smtClean="0"/>
            </a:br>
            <a:r>
              <a:rPr lang="fr-FR" sz="2400" dirty="0" err="1" smtClean="0"/>
              <a:t>Clustering</a:t>
            </a:r>
            <a:endParaRPr lang="fr-F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395536" y="692696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Visualisation à l’aide de ACP:</a:t>
            </a:r>
            <a:endParaRPr lang="fr-F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544" y="5805264"/>
            <a:ext cx="75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Conclusion</a:t>
            </a:r>
            <a:r>
              <a:rPr lang="fr-FR" sz="1400" dirty="0" smtClean="0"/>
              <a:t> : Les clusters ne sont pas très nets et difficiles à interpréter.</a:t>
            </a:r>
            <a:endParaRPr lang="fr-F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5148064" cy="482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68760"/>
            <a:ext cx="3419872" cy="290758"/>
          </a:xfrm>
          <a:prstGeom prst="rect">
            <a:avLst/>
          </a:prstGeom>
          <a:noFill/>
          <a:ln w="19050">
            <a:solidFill>
              <a:srgbClr val="FFFF00">
                <a:alpha val="60000"/>
              </a:srgbClr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700808"/>
            <a:ext cx="3707904" cy="332277"/>
          </a:xfrm>
          <a:prstGeom prst="rect">
            <a:avLst/>
          </a:prstGeom>
          <a:noFill/>
          <a:ln w="19050">
            <a:solidFill>
              <a:srgbClr val="38C1DC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150114"/>
            <a:ext cx="2808313" cy="270774"/>
          </a:xfrm>
          <a:prstGeom prst="rect">
            <a:avLst/>
          </a:prstGeom>
          <a:noFill/>
          <a:ln w="19050">
            <a:solidFill>
              <a:schemeClr val="accent6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48064" y="764704"/>
            <a:ext cx="33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Exemple de mots clés:</a:t>
            </a: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6. Modélisation </a:t>
            </a:r>
            <a:r>
              <a:rPr lang="fr-FR" sz="2800" dirty="0" smtClean="0"/>
              <a:t>supervisée</a:t>
            </a:r>
            <a:endParaRPr lang="fr-F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21</a:t>
            </a:fld>
            <a:endParaRPr lang="fr-FR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79512" y="620688"/>
          <a:ext cx="187220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2051720" y="764704"/>
            <a:ext cx="67687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Réduction de nombre de </a:t>
            </a: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tags</a:t>
            </a:r>
          </a:p>
          <a:p>
            <a:pPr marL="228600" indent="-228600"/>
            <a:endParaRPr lang="fr-FR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400" dirty="0" smtClean="0"/>
              <a:t>Pas de méthode approprié parmi les modèles non-supervisés testés =&gt; réduction de nombre de tags par rapport à leur fréquences</a:t>
            </a:r>
            <a:r>
              <a:rPr lang="fr-FR" sz="1400" dirty="0" smtClean="0"/>
              <a:t>.</a:t>
            </a:r>
          </a:p>
          <a:p>
            <a:pPr marL="685800" lvl="1" indent="-228600"/>
            <a:endParaRPr lang="fr-FR" sz="14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400" dirty="0" smtClean="0"/>
              <a:t>Suppression de tags avec moins de 0.1 % d’effectif </a:t>
            </a:r>
            <a:endParaRPr lang="fr-FR" sz="1400" dirty="0" smtClean="0"/>
          </a:p>
          <a:p>
            <a:pPr marL="685800" lvl="1" indent="-228600"/>
            <a:endParaRPr lang="fr-FR" sz="14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400" dirty="0" smtClean="0"/>
              <a:t>Top tags = 130 tags les plus </a:t>
            </a:r>
            <a:r>
              <a:rPr lang="fr-FR" sz="1400" dirty="0" smtClean="0"/>
              <a:t>fréquents</a:t>
            </a:r>
          </a:p>
          <a:p>
            <a:pPr marL="685800" lvl="1" indent="-228600"/>
            <a:endParaRPr lang="fr-FR" sz="1400" dirty="0" smtClean="0"/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400" dirty="0" smtClean="0"/>
              <a:t>Après la suppression 15 % de question se retrouve sans aucun tag </a:t>
            </a:r>
          </a:p>
          <a:p>
            <a:pPr marL="228600" indent="-228600"/>
            <a:endParaRPr lang="fr-FR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28600" indent="-228600">
              <a:buAutoNum type="arabicPeriod" startAt="2"/>
            </a:pP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Données pour choisir le modèle 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2627784" y="3645024"/>
          <a:ext cx="4848200" cy="217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6. Modélisation </a:t>
            </a:r>
            <a:r>
              <a:rPr lang="fr-FR" sz="2800" dirty="0" smtClean="0"/>
              <a:t>supervisée</a:t>
            </a:r>
            <a:br>
              <a:rPr lang="fr-FR" sz="2800" dirty="0" smtClean="0"/>
            </a:br>
            <a:r>
              <a:rPr lang="fr-FR" sz="2800" dirty="0" smtClean="0"/>
              <a:t>Objectif : prédire les tags</a:t>
            </a:r>
            <a:endParaRPr lang="fr-F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683568" y="840968"/>
            <a:ext cx="75608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/>
            <a:endParaRPr lang="fr-FR" sz="1400" b="1" dirty="0" smtClean="0"/>
          </a:p>
          <a:p>
            <a:pPr marL="228600" indent="-228600">
              <a:buFont typeface="+mj-lt"/>
              <a:buAutoNum type="arabicPeriod" startAt="3"/>
            </a:pPr>
            <a:r>
              <a:rPr lang="fr-FR" sz="1400" b="1" dirty="0" smtClean="0"/>
              <a:t>  Entraînement de plusieurs modèles avec plusieurs types de features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400" dirty="0" smtClean="0"/>
              <a:t>Modèles de classification </a:t>
            </a:r>
            <a:r>
              <a:rPr lang="fr-FR" sz="1400" dirty="0" err="1" smtClean="0"/>
              <a:t>multilabel</a:t>
            </a:r>
            <a:r>
              <a:rPr lang="fr-FR" sz="1400" dirty="0" smtClean="0"/>
              <a:t> (130 labels binaires)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fr-FR" sz="1400" dirty="0" smtClean="0"/>
              <a:t>Régression logistique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fr-FR" sz="1400" dirty="0" smtClean="0"/>
              <a:t>KNN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fr-FR" sz="1400" dirty="0" smtClean="0"/>
              <a:t>Arbres de décision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fr-FR" sz="1400" dirty="0" smtClean="0"/>
              <a:t>Forêts aléatoires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400" dirty="0" smtClean="0"/>
              <a:t>Feature = titre pondéré + corps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400" dirty="0" smtClean="0"/>
              <a:t>Chaque modèle testé sur :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fr-FR" sz="1400" dirty="0" smtClean="0"/>
              <a:t>Bag of </a:t>
            </a:r>
            <a:r>
              <a:rPr lang="fr-FR" sz="1400" dirty="0" err="1" smtClean="0"/>
              <a:t>words</a:t>
            </a:r>
            <a:endParaRPr lang="fr-FR" sz="1400" dirty="0" smtClean="0"/>
          </a:p>
          <a:p>
            <a:pPr marL="1143000" lvl="2" indent="-228600">
              <a:buFont typeface="Courier New" pitchFamily="49" charset="0"/>
              <a:buChar char="o"/>
            </a:pPr>
            <a:r>
              <a:rPr lang="fr-FR" sz="1400" dirty="0" smtClean="0"/>
              <a:t>TF-IDF</a:t>
            </a:r>
          </a:p>
          <a:p>
            <a:pPr marL="1143000" lvl="2" indent="-228600">
              <a:buFont typeface="Courier New" pitchFamily="49" charset="0"/>
              <a:buChar char="o"/>
            </a:pPr>
            <a:r>
              <a:rPr lang="fr-FR" sz="1400" dirty="0" smtClean="0"/>
              <a:t>Word2vect (2 modèles différents)</a:t>
            </a:r>
          </a:p>
          <a:p>
            <a:pPr marL="228600" indent="-228600"/>
            <a:endParaRPr lang="fr-FR" sz="1400" b="1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fr-FR" sz="1400" b="1" dirty="0" smtClean="0"/>
              <a:t>Choix de modèle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Critère de choix :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Score F1 micro </a:t>
            </a:r>
            <a:r>
              <a:rPr lang="fr-FR" sz="1400" b="1" dirty="0" err="1" smtClean="0">
                <a:solidFill>
                  <a:schemeClr val="accent5">
                    <a:lumMod val="75000"/>
                  </a:schemeClr>
                </a:solidFill>
              </a:rPr>
              <a:t>avg</a:t>
            </a:r>
            <a:r>
              <a:rPr lang="fr-FR" sz="1400" dirty="0" smtClean="0"/>
              <a:t>, qui calcule le score en se basant sur le nombre de TP et FN et FP global 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fr-FR" sz="1400" dirty="0" smtClean="0"/>
              <a:t>Score F1 est le moyen harmonique de précision et </a:t>
            </a:r>
            <a:r>
              <a:rPr lang="fr-FR" sz="1400" dirty="0" err="1" smtClean="0"/>
              <a:t>recall</a:t>
            </a:r>
            <a:r>
              <a:rPr lang="fr-FR" sz="1400" dirty="0" smtClean="0"/>
              <a:t> =&gt; prend en considération les tags prédits par erreur ET les tags qui ne sont pas prédits par erreur  </a:t>
            </a:r>
          </a:p>
          <a:p>
            <a:pPr marL="1257300" lvl="2" indent="-342900">
              <a:buFont typeface="+mj-lt"/>
              <a:buAutoNum type="arabicPeriod" startAt="4"/>
            </a:pPr>
            <a:endParaRPr lang="fr-FR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400" dirty="0" smtClean="0"/>
              <a:t>Le meilleur modèle : </a:t>
            </a:r>
          </a:p>
          <a:p>
            <a:pPr marL="1714500" lvl="3" indent="-342900">
              <a:buFont typeface="Courier New" pitchFamily="49" charset="0"/>
              <a:buChar char="o"/>
            </a:pP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Régression logistique avec TF-IDF</a:t>
            </a:r>
            <a:r>
              <a:rPr lang="fr-FR" sz="1400" dirty="0" smtClean="0"/>
              <a:t>, F1 = 0.47, Précision = 0.75, </a:t>
            </a:r>
            <a:r>
              <a:rPr lang="fr-FR" sz="1400" dirty="0" err="1" smtClean="0"/>
              <a:t>Recall</a:t>
            </a:r>
            <a:r>
              <a:rPr lang="fr-FR" sz="1400" dirty="0" smtClean="0"/>
              <a:t> = 0.35</a:t>
            </a:r>
          </a:p>
          <a:p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6. Modélisation </a:t>
            </a:r>
            <a:r>
              <a:rPr lang="fr-FR" sz="2800" dirty="0" smtClean="0"/>
              <a:t>supervisée</a:t>
            </a:r>
            <a:br>
              <a:rPr lang="fr-FR" sz="2800" dirty="0" smtClean="0"/>
            </a:br>
            <a:r>
              <a:rPr lang="fr-FR" sz="2800" dirty="0" smtClean="0"/>
              <a:t>Objectif : prédire les tags</a:t>
            </a:r>
            <a:endParaRPr lang="fr-F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251520" y="980728"/>
            <a:ext cx="604867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5"/>
            </a:pPr>
            <a:r>
              <a:rPr lang="fr-FR" sz="1100" b="1" dirty="0" smtClean="0"/>
              <a:t>Validation sur les données test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100" dirty="0" smtClean="0"/>
              <a:t>Le jeu de données test (15 000 questions / 50 000) mis de côté tout au début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100" b="1" dirty="0" smtClean="0">
                <a:solidFill>
                  <a:schemeClr val="accent5">
                    <a:lumMod val="75000"/>
                  </a:schemeClr>
                </a:solidFill>
              </a:rPr>
              <a:t>ATTENTION ! </a:t>
            </a:r>
            <a:r>
              <a:rPr lang="fr-FR" sz="1100" dirty="0" smtClean="0"/>
              <a:t>Pour bien </a:t>
            </a:r>
            <a:r>
              <a:rPr lang="fr-FR" sz="1100" dirty="0" err="1" smtClean="0"/>
              <a:t>fitter</a:t>
            </a:r>
            <a:r>
              <a:rPr lang="fr-FR" sz="1100" dirty="0" smtClean="0"/>
              <a:t> le modèle avec TF-IDF, il ne faut pas limiter le nombre de features </a:t>
            </a:r>
          </a:p>
          <a:p>
            <a:pPr marL="1143000" lvl="2" indent="-228600">
              <a:buFont typeface="Wingdings" pitchFamily="2" charset="2"/>
              <a:buChar char="Ø"/>
            </a:pPr>
            <a:r>
              <a:rPr lang="fr-FR" sz="1100" dirty="0" smtClean="0"/>
              <a:t>Nouveau calcul de TF-IDF</a:t>
            </a:r>
          </a:p>
          <a:p>
            <a:pPr marL="1143000" lvl="2" indent="-228600">
              <a:buFont typeface="Wingdings" pitchFamily="2" charset="2"/>
              <a:buChar char="Ø"/>
            </a:pPr>
            <a:r>
              <a:rPr lang="fr-FR" sz="1100" dirty="0" smtClean="0"/>
              <a:t>Matrice </a:t>
            </a:r>
            <a:r>
              <a:rPr lang="fr-FR" sz="1100" dirty="0" err="1" smtClean="0"/>
              <a:t>X_train</a:t>
            </a:r>
            <a:r>
              <a:rPr lang="fr-FR" sz="1100" dirty="0" smtClean="0"/>
              <a:t> avec 35 000 lignes et 53 932 colonnes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fr-FR" sz="1100" dirty="0" smtClean="0"/>
              <a:t>Résultat : F1 = 0.56, Précision = 0.76 et </a:t>
            </a:r>
            <a:r>
              <a:rPr lang="fr-FR" sz="1100" dirty="0" err="1" smtClean="0"/>
              <a:t>Recall</a:t>
            </a:r>
            <a:r>
              <a:rPr lang="fr-FR" sz="1100" dirty="0" smtClean="0"/>
              <a:t> = 0.44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fr-FR" sz="1100" dirty="0" smtClean="0"/>
          </a:p>
          <a:p>
            <a:pPr marL="228600" indent="-228600">
              <a:buFont typeface="+mj-lt"/>
              <a:buAutoNum type="arabicPeriod" startAt="6"/>
            </a:pPr>
            <a:r>
              <a:rPr lang="fr-FR" sz="1100" b="1" dirty="0" smtClean="0"/>
              <a:t>Comparaison avec le modèle de </a:t>
            </a:r>
            <a:r>
              <a:rPr lang="fr-FR" sz="1100" b="1" dirty="0" err="1" smtClean="0"/>
              <a:t>baseline</a:t>
            </a:r>
            <a:endParaRPr lang="fr-FR" sz="1100" b="1" dirty="0" smtClean="0"/>
          </a:p>
          <a:p>
            <a:endParaRPr lang="fr-FR" sz="1100" dirty="0" smtClean="0"/>
          </a:p>
          <a:p>
            <a:pPr lvl="1"/>
            <a:endParaRPr lang="fr-FR" sz="1100" dirty="0" smtClean="0"/>
          </a:p>
          <a:p>
            <a:pPr lvl="1"/>
            <a:endParaRPr lang="fr-FR" sz="1100" dirty="0" smtClean="0"/>
          </a:p>
          <a:p>
            <a:endParaRPr lang="fr-FR" sz="11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67544" y="2636912"/>
          <a:ext cx="6095999" cy="755704"/>
        </p:xfrm>
        <a:graphic>
          <a:graphicData uri="http://schemas.openxmlformats.org/drawingml/2006/table">
            <a:tbl>
              <a:tblPr/>
              <a:tblGrid>
                <a:gridCol w="217040"/>
                <a:gridCol w="3510390"/>
                <a:gridCol w="1245622"/>
                <a:gridCol w="1122947"/>
              </a:tblGrid>
              <a:tr h="18892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Critère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Modèle de baseline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Modèle supervisé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</a:tr>
              <a:tr h="18892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I.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Temps d'exécution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 sec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 sec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2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II.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 de questions avec au moins 1 prédiction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99.99 %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59.46 %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92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III.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Nombre de questions avec au moins 1 prédiction correcte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36.89 %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50.41 %</a:t>
                      </a:r>
                    </a:p>
                  </a:txBody>
                  <a:tcPr marL="9446" marR="9446" marT="94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7584" y="357301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Prédiction pour une question test aléatoire :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4005064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Titre :</a:t>
            </a:r>
            <a:endParaRPr lang="fr-FR" sz="12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77072"/>
            <a:ext cx="420052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55576" y="450912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Corps :</a:t>
            </a:r>
            <a:endParaRPr lang="fr-F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576" y="5301208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Tags prédits modèle de </a:t>
            </a:r>
            <a:r>
              <a:rPr lang="fr-FR" sz="1200" dirty="0" err="1" smtClean="0"/>
              <a:t>baseline</a:t>
            </a:r>
            <a:r>
              <a:rPr lang="fr-FR" sz="1200" dirty="0" smtClean="0"/>
              <a:t> :</a:t>
            </a:r>
            <a:endParaRPr lang="fr-F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594928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Tags prédits modèle supervisé : </a:t>
            </a:r>
            <a:endParaRPr lang="fr-FR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437112"/>
            <a:ext cx="694768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5085184"/>
            <a:ext cx="2438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5877272"/>
            <a:ext cx="2971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7</a:t>
            </a:r>
            <a:r>
              <a:rPr lang="fr-FR" sz="3200" dirty="0" smtClean="0"/>
              <a:t>. Présentation d’API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85915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8</a:t>
            </a:r>
            <a:r>
              <a:rPr lang="fr-FR" dirty="0" smtClean="0"/>
              <a:t>. </a:t>
            </a: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000" dirty="0" smtClean="0"/>
              <a:t>Le modèle supervisé créé pour la prédiction de tags est rapide et relativement précis</a:t>
            </a:r>
          </a:p>
          <a:p>
            <a:pPr>
              <a:buNone/>
            </a:pPr>
            <a:endParaRPr lang="fr-FR" sz="2000" dirty="0" smtClean="0"/>
          </a:p>
          <a:p>
            <a:r>
              <a:rPr lang="fr-FR" sz="2000" b="1" dirty="0" smtClean="0"/>
              <a:t>Désavantage : </a:t>
            </a:r>
            <a:r>
              <a:rPr lang="fr-FR" sz="2000" dirty="0" smtClean="0"/>
              <a:t>40 % de question test reste sans aucune prédiction, tandis que le modèle de </a:t>
            </a:r>
            <a:r>
              <a:rPr lang="fr-FR" sz="2000" dirty="0" err="1" smtClean="0"/>
              <a:t>baseline</a:t>
            </a:r>
            <a:r>
              <a:rPr lang="fr-FR" sz="2000" dirty="0" smtClean="0"/>
              <a:t> prédit dans 99,99 % de cas</a:t>
            </a:r>
          </a:p>
          <a:p>
            <a:pPr>
              <a:buNone/>
            </a:pPr>
            <a:endParaRPr lang="fr-FR" sz="2000" dirty="0" smtClean="0"/>
          </a:p>
          <a:p>
            <a:r>
              <a:rPr lang="fr-FR" sz="2000" b="1" dirty="0" smtClean="0"/>
              <a:t>Amélioration proposé : </a:t>
            </a:r>
            <a:r>
              <a:rPr lang="fr-FR" sz="2000" dirty="0" smtClean="0"/>
              <a:t>Créer un modèle hybride qui prend en compte et les tags prédit par le modèle supervisé et le modèle de </a:t>
            </a:r>
            <a:r>
              <a:rPr lang="fr-FR" sz="2000" dirty="0" err="1" smtClean="0"/>
              <a:t>baseline</a:t>
            </a:r>
            <a:endParaRPr lang="fr-FR" sz="2000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725144"/>
            <a:ext cx="5760720" cy="128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1. Présentation de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992888" cy="4968552"/>
          </a:xfrm>
        </p:spPr>
        <p:txBody>
          <a:bodyPr>
            <a:noAutofit/>
          </a:bodyPr>
          <a:lstStyle/>
          <a:p>
            <a:r>
              <a:rPr lang="fr-FR" sz="1600" dirty="0" err="1" smtClean="0"/>
              <a:t>Stack</a:t>
            </a:r>
            <a:r>
              <a:rPr lang="fr-FR" sz="1600" dirty="0" smtClean="0"/>
              <a:t> </a:t>
            </a:r>
            <a:r>
              <a:rPr lang="fr-FR" sz="1600" dirty="0" err="1" smtClean="0"/>
              <a:t>Overflow</a:t>
            </a:r>
            <a:r>
              <a:rPr lang="fr-FR" sz="1600" dirty="0" smtClean="0"/>
              <a:t> est une des plus grandes plateformes de questions – réponses pour les développeurs</a:t>
            </a:r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Les utilisateurs peuvent poser des questions relatives au développement de code, mais souvent il faut mieux chercher dans les questions qui existent déjà </a:t>
            </a:r>
            <a:endParaRPr lang="fr-FR" sz="1600" dirty="0" smtClean="0"/>
          </a:p>
          <a:p>
            <a:endParaRPr lang="fr-FR" sz="1600" dirty="0" smtClean="0"/>
          </a:p>
          <a:p>
            <a:pPr lvl="1">
              <a:buNone/>
            </a:pP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    A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ujourd’hui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, la BDD contient 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lvl="2"/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47 </a:t>
            </a: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millions de questions dont </a:t>
            </a:r>
            <a:endParaRPr lang="fr-FR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1,9 </a:t>
            </a: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millions de questions qui datent de 2019</a:t>
            </a:r>
            <a:r>
              <a:rPr lang="fr-FR" sz="105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Pour faciliter la classification des questions et la recherche, les utilisateurs sont censés de saisir jusqu’à 5 tags =&gt; mots clés qui caractérisent la question</a:t>
            </a:r>
          </a:p>
          <a:p>
            <a:pPr>
              <a:buNone/>
            </a:pPr>
            <a:endParaRPr lang="fr-FR" sz="1600" dirty="0" smtClean="0"/>
          </a:p>
          <a:p>
            <a:r>
              <a:rPr lang="fr-FR" sz="1600" dirty="0" smtClean="0"/>
              <a:t>Les tags sont un texte libre (système d’aide automatique existe, mais pas de restriction)   </a:t>
            </a:r>
            <a:endParaRPr lang="fr-F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Right Arrow 6"/>
          <p:cNvSpPr/>
          <p:nvPr/>
        </p:nvSpPr>
        <p:spPr>
          <a:xfrm>
            <a:off x="827584" y="2852936"/>
            <a:ext cx="288032" cy="21602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1. Présentation de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992888" cy="4968552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But de projet :</a:t>
            </a:r>
          </a:p>
          <a:p>
            <a:pPr lvl="1"/>
            <a:r>
              <a:rPr lang="fr-FR" dirty="0" smtClean="0"/>
              <a:t>Trouver un algorithme de machine </a:t>
            </a:r>
            <a:r>
              <a:rPr lang="fr-FR" dirty="0" err="1" smtClean="0"/>
              <a:t>learning</a:t>
            </a:r>
            <a:r>
              <a:rPr lang="fr-FR" dirty="0" smtClean="0"/>
              <a:t> qui aidera l’utilisateur à saisir les tags appropriés en faisant une prédiction de tags à partir de données texte saisies par l’utilisateur</a:t>
            </a:r>
          </a:p>
          <a:p>
            <a:pPr lvl="1">
              <a:buNone/>
            </a:pPr>
            <a:endParaRPr lang="fr-FR" dirty="0"/>
          </a:p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Intérêt de projet :</a:t>
            </a:r>
          </a:p>
          <a:p>
            <a:pPr lvl="1"/>
            <a:r>
              <a:rPr lang="fr-FR" dirty="0" smtClean="0"/>
              <a:t>Mieux classifier des questions</a:t>
            </a:r>
          </a:p>
          <a:p>
            <a:pPr lvl="1"/>
            <a:r>
              <a:rPr lang="fr-FR" dirty="0" smtClean="0"/>
              <a:t>Proposer des questions déjà existantes plus pertinentes</a:t>
            </a:r>
          </a:p>
          <a:p>
            <a:pPr lvl="1"/>
            <a:r>
              <a:rPr lang="fr-FR" dirty="0" smtClean="0"/>
              <a:t>Eviter des questions en doublons</a:t>
            </a:r>
          </a:p>
          <a:p>
            <a:pPr lvl="1"/>
            <a:r>
              <a:rPr lang="fr-FR" dirty="0" smtClean="0"/>
              <a:t>Fidéliser les utilisateurs en proposant un fonctionnement simple, rapide et efficace</a:t>
            </a:r>
          </a:p>
          <a:p>
            <a:endParaRPr lang="fr-FR" dirty="0" smtClean="0"/>
          </a:p>
          <a:p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Données :</a:t>
            </a:r>
          </a:p>
          <a:p>
            <a:pPr lvl="1"/>
            <a:r>
              <a:rPr lang="fr-FR" dirty="0" smtClean="0"/>
              <a:t>Analyses descriptives + modélisation : 50 000 questions de 2019</a:t>
            </a:r>
          </a:p>
          <a:p>
            <a:pPr lvl="1"/>
            <a:r>
              <a:rPr lang="fr-FR" dirty="0" smtClean="0"/>
              <a:t>Création d’un modèle word2vect : 500 000 questions de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2800" dirty="0" smtClean="0"/>
              <a:t>2. </a:t>
            </a:r>
            <a:r>
              <a:rPr lang="fr-FR" sz="2800" dirty="0" err="1" smtClean="0"/>
              <a:t>Cleaning</a:t>
            </a:r>
            <a:r>
              <a:rPr lang="fr-FR" sz="2800" dirty="0" smtClean="0"/>
              <a:t>  </a:t>
            </a:r>
            <a:endParaRPr lang="fr-FR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520" y="5085184"/>
          <a:ext cx="8640960" cy="86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0C3C-9D1F-498B-BCEE-F87C1B541205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628800"/>
            <a:ext cx="8816254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836712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Features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1400" dirty="0" smtClean="0"/>
              <a:t>Chaque feature est composées </a:t>
            </a:r>
            <a:r>
              <a:rPr lang="fr-FR" sz="1400" dirty="0" smtClean="0"/>
              <a:t>de titre et corps de question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FR" sz="1400" dirty="0" smtClean="0"/>
              <a:t>Exemple de corps de question :</a:t>
            </a:r>
            <a:endParaRPr lang="fr-F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3933056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fr-FR" sz="1400" dirty="0" smtClean="0"/>
              <a:t>Particularités :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400" dirty="0" smtClean="0"/>
              <a:t>Contient du code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fr-FR" sz="1400" dirty="0" smtClean="0"/>
              <a:t>Contient des balises HTML</a:t>
            </a:r>
          </a:p>
          <a:p>
            <a:pPr marL="800100" lvl="1" indent="-342900">
              <a:buFont typeface="Courier New" pitchFamily="49" charset="0"/>
              <a:buChar char="o"/>
            </a:pPr>
            <a:endParaRPr lang="fr-FR" sz="1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fr-FR" sz="1400" dirty="0" err="1" smtClean="0"/>
              <a:t>Workflow</a:t>
            </a:r>
            <a:r>
              <a:rPr lang="fr-FR" sz="1400" dirty="0" smtClean="0"/>
              <a:t> de </a:t>
            </a:r>
            <a:r>
              <a:rPr lang="fr-FR" sz="1400" dirty="0" err="1" smtClean="0"/>
              <a:t>cleaning</a:t>
            </a:r>
            <a:r>
              <a:rPr lang="fr-FR" sz="1400" dirty="0" smtClean="0"/>
              <a:t> :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2. </a:t>
            </a:r>
            <a:r>
              <a:rPr lang="fr-FR" sz="3200" dirty="0" err="1" smtClean="0"/>
              <a:t>Cleaning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0C3C-9D1F-498B-BCEE-F87C1B541205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539552" y="1268760"/>
            <a:ext cx="74888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Cible </a:t>
            </a:r>
            <a:r>
              <a:rPr lang="fr-FR" sz="16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400" dirty="0" smtClean="0"/>
              <a:t>Composées de plusieurs tags séparés par &lt;&gt;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400" dirty="0" smtClean="0"/>
              <a:t>Si le tag contient plusieurs mots, ceux-ci sont séparé par « - »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sz="1400" dirty="0" smtClean="0"/>
              <a:t>Exemple de corps de cible :</a:t>
            </a:r>
            <a:endParaRPr lang="fr-F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348880"/>
            <a:ext cx="3384376" cy="254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5536" y="2708920"/>
            <a:ext cx="7704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sz="1400" dirty="0" smtClean="0"/>
              <a:t>=&gt; Le </a:t>
            </a:r>
            <a:r>
              <a:rPr lang="fr-FR" sz="1400" dirty="0" err="1" smtClean="0"/>
              <a:t>cleaning</a:t>
            </a:r>
            <a:r>
              <a:rPr lang="fr-FR" sz="1400" dirty="0" smtClean="0"/>
              <a:t> se limite sur la suppression de &lt;&gt; et remplacement par </a:t>
            </a:r>
            <a:r>
              <a:rPr lang="fr-FR" sz="1400" dirty="0" smtClean="0"/>
              <a:t>l’espace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3. Features engineering</a:t>
            </a:r>
            <a:br>
              <a:rPr lang="fr-FR" sz="3200" dirty="0" smtClean="0"/>
            </a:br>
            <a:r>
              <a:rPr lang="fr-FR" sz="3200" dirty="0" err="1" smtClean="0"/>
              <a:t>Workflow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3501008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Plusieurs façons de </a:t>
            </a:r>
            <a:r>
              <a:rPr lang="fr-FR" sz="1400" b="1" dirty="0" smtClean="0">
                <a:solidFill>
                  <a:schemeClr val="accent5">
                    <a:lumMod val="75000"/>
                  </a:schemeClr>
                </a:solidFill>
              </a:rPr>
              <a:t>mise en forme de corpus </a:t>
            </a:r>
            <a:r>
              <a:rPr lang="fr-FR" sz="1400" dirty="0" smtClean="0"/>
              <a:t>de texte ont été testés :</a:t>
            </a:r>
          </a:p>
          <a:p>
            <a:r>
              <a:rPr lang="fr-FR" sz="1400" dirty="0" smtClean="0"/>
              <a:t> </a:t>
            </a:r>
            <a:endParaRPr lang="fr-FR" sz="1400" dirty="0" smtClean="0"/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  Titre </a:t>
            </a:r>
            <a:r>
              <a:rPr lang="fr-FR" sz="1400" dirty="0" smtClean="0"/>
              <a:t>uniquement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 </a:t>
            </a:r>
            <a:r>
              <a:rPr lang="fr-FR" sz="1400" dirty="0" smtClean="0"/>
              <a:t> Titre + corps</a:t>
            </a:r>
            <a:endParaRPr lang="fr-FR" sz="1400" dirty="0" smtClean="0"/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  Titre + corps + </a:t>
            </a:r>
            <a:r>
              <a:rPr lang="fr-FR" sz="1400" dirty="0" err="1" smtClean="0"/>
              <a:t>bigrams</a:t>
            </a:r>
            <a:r>
              <a:rPr lang="fr-FR" sz="1400" dirty="0" smtClean="0"/>
              <a:t> titre + </a:t>
            </a:r>
            <a:r>
              <a:rPr lang="fr-FR" sz="1400" dirty="0" err="1" smtClean="0"/>
              <a:t>bigrams</a:t>
            </a:r>
            <a:r>
              <a:rPr lang="fr-FR" sz="1400" dirty="0" smtClean="0"/>
              <a:t> corps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  Titre </a:t>
            </a:r>
            <a:r>
              <a:rPr lang="fr-FR" sz="1400" dirty="0" smtClean="0"/>
              <a:t>pondéré </a:t>
            </a:r>
            <a:r>
              <a:rPr lang="fr-FR" sz="1400" dirty="0" smtClean="0"/>
              <a:t>+ corps</a:t>
            </a:r>
          </a:p>
          <a:p>
            <a:pPr lvl="1">
              <a:buFont typeface="Arial" pitchFamily="34" charset="0"/>
              <a:buChar char="•"/>
            </a:pPr>
            <a:r>
              <a:rPr lang="fr-FR" sz="1400" dirty="0" smtClean="0"/>
              <a:t>  Titre </a:t>
            </a:r>
            <a:r>
              <a:rPr lang="fr-FR" sz="1400" dirty="0" smtClean="0"/>
              <a:t>pondéré </a:t>
            </a:r>
            <a:r>
              <a:rPr lang="fr-FR" sz="1400" dirty="0" smtClean="0"/>
              <a:t>+ </a:t>
            </a:r>
            <a:r>
              <a:rPr lang="fr-FR" sz="1400" dirty="0" err="1" smtClean="0"/>
              <a:t>bigrams</a:t>
            </a:r>
            <a:r>
              <a:rPr lang="fr-FR" sz="1400" dirty="0" smtClean="0"/>
              <a:t> </a:t>
            </a:r>
            <a:r>
              <a:rPr lang="fr-FR" sz="1400" dirty="0" smtClean="0"/>
              <a:t>titre </a:t>
            </a:r>
            <a:r>
              <a:rPr lang="fr-FR" sz="1400" dirty="0" smtClean="0"/>
              <a:t>+ corps</a:t>
            </a:r>
          </a:p>
          <a:p>
            <a:pPr lvl="1"/>
            <a:endParaRPr lang="fr-FR" sz="1400" dirty="0" smtClean="0"/>
          </a:p>
          <a:p>
            <a:pPr>
              <a:buFont typeface="Arial" pitchFamily="34" charset="0"/>
              <a:buChar char="•"/>
            </a:pPr>
            <a:endParaRPr lang="fr-FR" sz="1400" dirty="0" smtClean="0"/>
          </a:p>
          <a:p>
            <a:pPr>
              <a:buFontTx/>
              <a:buChar char="-"/>
            </a:pPr>
            <a:endParaRPr lang="fr-FR" sz="14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475656" y="1412776"/>
          <a:ext cx="5832648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Features engineering</a:t>
            </a:r>
            <a:br>
              <a:rPr lang="fr-FR" dirty="0" smtClean="0"/>
            </a:br>
            <a:r>
              <a:rPr lang="fr-FR" dirty="0" smtClean="0"/>
              <a:t>Bag of </a:t>
            </a:r>
            <a:r>
              <a:rPr lang="fr-FR" dirty="0" err="1" smtClean="0"/>
              <a:t>Words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556792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/>
              <a:t>  Méthode utilisée pour créer une matrice creuse à partir d’un corpus de texte </a:t>
            </a:r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Dimensions de la matrice :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 </a:t>
            </a:r>
            <a:r>
              <a:rPr lang="fr-FR" sz="1600" i="1" dirty="0" smtClean="0"/>
              <a:t>n </a:t>
            </a:r>
            <a:r>
              <a:rPr lang="fr-FR" sz="1600" dirty="0" smtClean="0"/>
              <a:t>lignes, où </a:t>
            </a:r>
            <a:r>
              <a:rPr lang="fr-FR" sz="1600" i="1" dirty="0" smtClean="0"/>
              <a:t>n</a:t>
            </a:r>
            <a:r>
              <a:rPr lang="fr-FR" sz="1600" dirty="0" smtClean="0"/>
              <a:t> représente le nombre de questions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i="1" dirty="0" smtClean="0"/>
              <a:t> </a:t>
            </a:r>
            <a:r>
              <a:rPr lang="fr-FR" sz="1600" i="1" dirty="0" smtClean="0"/>
              <a:t>k </a:t>
            </a:r>
            <a:r>
              <a:rPr lang="fr-FR" sz="1600" dirty="0" smtClean="0"/>
              <a:t>colonnes, où </a:t>
            </a:r>
            <a:r>
              <a:rPr lang="fr-FR" sz="1600" i="1" dirty="0" smtClean="0"/>
              <a:t>k</a:t>
            </a:r>
            <a:r>
              <a:rPr lang="fr-FR" sz="1600" dirty="0" smtClean="0"/>
              <a:t> représente le nombre de n-grams de corpus </a:t>
            </a:r>
          </a:p>
          <a:p>
            <a:pPr lvl="1"/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</a:t>
            </a:r>
            <a:r>
              <a:rPr lang="fr-FR" sz="1600" dirty="0" smtClean="0"/>
              <a:t> Les éléments de la matrice représentent le comptage de nombre de fois le mot apparaît dans la question  </a:t>
            </a:r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</a:t>
            </a:r>
            <a:r>
              <a:rPr lang="fr-FR" sz="1600" dirty="0" smtClean="0"/>
              <a:t> Fonction utilisée :  </a:t>
            </a:r>
            <a:r>
              <a:rPr lang="fr-FR" sz="1600" i="1" dirty="0" err="1" smtClean="0"/>
              <a:t>CountVectorizer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sklearn</a:t>
            </a:r>
            <a:r>
              <a:rPr lang="fr-FR" sz="1600" i="1" dirty="0" smtClean="0"/>
              <a:t>.</a:t>
            </a:r>
            <a:r>
              <a:rPr lang="fr-FR" sz="1600" i="1" dirty="0" err="1" smtClean="0"/>
              <a:t>feature_extraction.text</a:t>
            </a:r>
            <a:endParaRPr lang="fr-FR" sz="1600" i="1" dirty="0" smtClean="0"/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</a:t>
            </a:r>
            <a:r>
              <a:rPr lang="fr-FR" sz="1600" dirty="0" smtClean="0"/>
              <a:t> Limitation de nombre de features à 5000 pour la création de la matrice de features</a:t>
            </a:r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</a:t>
            </a:r>
            <a:r>
              <a:rPr lang="fr-FR" sz="1600" dirty="0" smtClean="0"/>
              <a:t> Création BOW à partir de cible : matrice binaire, car chaque tag n’est présent qu’une fois dans chaque question =&gt; avantage pour la modélisation (par exemple pour appliquer une régression logistique)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Features engineering</a:t>
            </a:r>
            <a:br>
              <a:rPr lang="fr-FR" dirty="0" smtClean="0"/>
            </a:br>
            <a:r>
              <a:rPr lang="fr-FR" dirty="0" smtClean="0"/>
              <a:t>TF-IDF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28/11/2019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556792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600" dirty="0" smtClean="0"/>
              <a:t>  Equivalent de la méthode Bag of </a:t>
            </a:r>
            <a:r>
              <a:rPr lang="fr-FR" sz="1600" dirty="0" err="1" smtClean="0"/>
              <a:t>Words</a:t>
            </a:r>
            <a:endParaRPr lang="fr-FR" sz="1600" dirty="0" smtClean="0"/>
          </a:p>
          <a:p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Les mêmes dimensions de la matrice :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 </a:t>
            </a:r>
            <a:r>
              <a:rPr lang="fr-FR" sz="1600" i="1" dirty="0" smtClean="0"/>
              <a:t>n </a:t>
            </a:r>
            <a:r>
              <a:rPr lang="fr-FR" sz="1600" dirty="0" smtClean="0"/>
              <a:t>lignes, où </a:t>
            </a:r>
            <a:r>
              <a:rPr lang="fr-FR" sz="1600" i="1" dirty="0" smtClean="0"/>
              <a:t>n</a:t>
            </a:r>
            <a:r>
              <a:rPr lang="fr-FR" sz="1600" dirty="0" smtClean="0"/>
              <a:t> représente le nombre de questions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i="1" dirty="0" smtClean="0"/>
              <a:t> </a:t>
            </a:r>
            <a:r>
              <a:rPr lang="fr-FR" sz="1600" i="1" dirty="0" smtClean="0"/>
              <a:t>k </a:t>
            </a:r>
            <a:r>
              <a:rPr lang="fr-FR" sz="1600" dirty="0" smtClean="0"/>
              <a:t>colonnes, où </a:t>
            </a:r>
            <a:r>
              <a:rPr lang="fr-FR" sz="1600" i="1" dirty="0" smtClean="0"/>
              <a:t>k</a:t>
            </a:r>
            <a:r>
              <a:rPr lang="fr-FR" sz="1600" dirty="0" smtClean="0"/>
              <a:t> représente le nombre de n-grams de corpus</a:t>
            </a:r>
          </a:p>
          <a:p>
            <a:pPr lvl="1">
              <a:buFont typeface="Courier New" pitchFamily="49" charset="0"/>
              <a:buChar char="o"/>
            </a:pPr>
            <a:endParaRPr lang="fr-FR" sz="1600" dirty="0" smtClean="0"/>
          </a:p>
          <a:p>
            <a:pPr>
              <a:buFont typeface="Arial" pitchFamily="34" charset="0"/>
              <a:buChar char="•"/>
            </a:pPr>
            <a:r>
              <a:rPr lang="fr-FR" sz="1600" dirty="0" smtClean="0"/>
              <a:t>   Différence : 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 </a:t>
            </a:r>
            <a:r>
              <a:rPr lang="fr-FR" sz="1600" dirty="0" smtClean="0"/>
              <a:t>les termes de la matrice sont calculés d’une autre manière 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dirty="0" smtClean="0"/>
              <a:t> </a:t>
            </a:r>
            <a:r>
              <a:rPr lang="fr-FR" sz="1600" dirty="0" smtClean="0"/>
              <a:t> </a:t>
            </a:r>
            <a:r>
              <a:rPr lang="fr-FR" sz="1600" dirty="0" err="1" smtClean="0"/>
              <a:t>Term</a:t>
            </a:r>
            <a:r>
              <a:rPr lang="fr-FR" sz="1600" dirty="0" smtClean="0"/>
              <a:t>-</a:t>
            </a:r>
            <a:r>
              <a:rPr lang="fr-FR" sz="1600" dirty="0" err="1" smtClean="0"/>
              <a:t>Frequency</a:t>
            </a:r>
            <a:r>
              <a:rPr lang="fr-FR" sz="1600" dirty="0" smtClean="0"/>
              <a:t> – Inverse Document </a:t>
            </a:r>
            <a:r>
              <a:rPr lang="fr-FR" sz="1600" dirty="0" err="1" smtClean="0"/>
              <a:t>Frequency</a:t>
            </a:r>
            <a:r>
              <a:rPr lang="fr-FR" sz="1600" dirty="0" smtClean="0"/>
              <a:t> au lieu de simple nombre d’apparitions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1721</Words>
  <Application>Microsoft Office PowerPoint</Application>
  <PresentationFormat>On-screen Show (4:3)</PresentationFormat>
  <Paragraphs>351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Projet 5</vt:lpstr>
      <vt:lpstr>Plan de présentation</vt:lpstr>
      <vt:lpstr>1. Présentation de problématique</vt:lpstr>
      <vt:lpstr>1. Présentation de problématique</vt:lpstr>
      <vt:lpstr>2. Cleaning  </vt:lpstr>
      <vt:lpstr>2. Cleaning </vt:lpstr>
      <vt:lpstr>3. Features engineering Workflow</vt:lpstr>
      <vt:lpstr>3. Features engineering Bag of Words</vt:lpstr>
      <vt:lpstr>3. Features engineering TF-IDF</vt:lpstr>
      <vt:lpstr>3. Features engineering Word2vect</vt:lpstr>
      <vt:lpstr>4. Exploration Analyse exploratoire - features</vt:lpstr>
      <vt:lpstr>4. Exploration Analyse exploratoire - cible</vt:lpstr>
      <vt:lpstr>4. Exploration Analyse exploratoire - cible</vt:lpstr>
      <vt:lpstr>4. Exploration Réduction de dimension : ACP</vt:lpstr>
      <vt:lpstr>4. Exploration Réduction de dimension : t-SNE</vt:lpstr>
      <vt:lpstr>5. Modélisation non-supervisée Approche basée sur les fréquences</vt:lpstr>
      <vt:lpstr>5. Modélisation non-supervisée Latent Dirichlet Allocation</vt:lpstr>
      <vt:lpstr>5. Modélisation non-supervisée Clustering</vt:lpstr>
      <vt:lpstr>5. Modélisation non-supervisée Clustering</vt:lpstr>
      <vt:lpstr>5. Modélisation non-supervisée Clustering</vt:lpstr>
      <vt:lpstr>6. Modélisation supervisée</vt:lpstr>
      <vt:lpstr>6. Modélisation supervisée Objectif : prédire les tags</vt:lpstr>
      <vt:lpstr>6. Modélisation supervisée Objectif : prédire les tags</vt:lpstr>
      <vt:lpstr>7. Présentation d’API</vt:lpstr>
      <vt:lpstr>8.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Lenka</dc:creator>
  <cp:lastModifiedBy>Lenka</cp:lastModifiedBy>
  <cp:revision>405</cp:revision>
  <dcterms:created xsi:type="dcterms:W3CDTF">2019-10-09T10:27:52Z</dcterms:created>
  <dcterms:modified xsi:type="dcterms:W3CDTF">2019-11-28T17:59:10Z</dcterms:modified>
</cp:coreProperties>
</file>