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90" r:id="rId5"/>
    <p:sldId id="258" r:id="rId6"/>
    <p:sldId id="291" r:id="rId7"/>
    <p:sldId id="264" r:id="rId8"/>
    <p:sldId id="295" r:id="rId9"/>
    <p:sldId id="260" r:id="rId10"/>
    <p:sldId id="292" r:id="rId11"/>
    <p:sldId id="293" r:id="rId12"/>
    <p:sldId id="273" r:id="rId13"/>
    <p:sldId id="294" r:id="rId14"/>
    <p:sldId id="275" r:id="rId15"/>
    <p:sldId id="287" r:id="rId16"/>
    <p:sldId id="288" r:id="rId17"/>
    <p:sldId id="289" r:id="rId18"/>
    <p:sldId id="28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k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1. Suppression de code</a:t>
          </a:r>
          <a:endParaRPr lang="fr-FR" b="1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570A8ABB-AD74-417F-BCC3-68065A7D6F1B}">
      <dgm:prSet phldrT="[Text]"/>
      <dgm:spPr/>
      <dgm:t>
        <a:bodyPr/>
        <a:lstStyle/>
        <a:p>
          <a:r>
            <a:rPr lang="fr-FR" b="1" dirty="0" smtClean="0"/>
            <a:t>2. Suppression de balises html</a:t>
          </a:r>
          <a:endParaRPr lang="fr-FR" b="1" dirty="0"/>
        </a:p>
      </dgm:t>
    </dgm:pt>
    <dgm:pt modelId="{3C89234F-0BFE-4894-B8BC-1D25C674D6A7}" type="parTrans" cxnId="{1D002BE3-6F23-44BF-9CD8-E0FAE6FA094C}">
      <dgm:prSet/>
      <dgm:spPr/>
      <dgm:t>
        <a:bodyPr/>
        <a:lstStyle/>
        <a:p>
          <a:endParaRPr lang="fr-FR"/>
        </a:p>
      </dgm:t>
    </dgm:pt>
    <dgm:pt modelId="{6A394F55-A271-4B8C-B334-2F94CA03A3C2}" type="sibTrans" cxnId="{1D002BE3-6F23-44BF-9CD8-E0FAE6FA094C}">
      <dgm:prSet/>
      <dgm:spPr/>
      <dgm:t>
        <a:bodyPr/>
        <a:lstStyle/>
        <a:p>
          <a:endParaRPr lang="fr-FR"/>
        </a:p>
      </dgm:t>
    </dgm:pt>
    <dgm:pt modelId="{6A3A5B58-ADEA-4D35-81BF-80E1EAD8CC57}">
      <dgm:prSet phldrT="[Text]"/>
      <dgm:spPr/>
      <dgm:t>
        <a:bodyPr/>
        <a:lstStyle/>
        <a:p>
          <a:r>
            <a:rPr lang="fr-FR" b="1" dirty="0" smtClean="0"/>
            <a:t>4. Mise en minuscule + </a:t>
          </a:r>
          <a:r>
            <a:rPr lang="fr-FR" b="1" dirty="0" err="1" smtClean="0"/>
            <a:t>tokenization</a:t>
          </a:r>
          <a:endParaRPr lang="fr-FR" b="1" dirty="0" smtClean="0"/>
        </a:p>
      </dgm:t>
    </dgm:pt>
    <dgm:pt modelId="{1BF8C2A3-914C-47FD-9E18-AC083AB4B1BD}" type="parTrans" cxnId="{5C4EB55A-243A-461F-AA41-5A1179113A6B}">
      <dgm:prSet/>
      <dgm:spPr/>
      <dgm:t>
        <a:bodyPr/>
        <a:lstStyle/>
        <a:p>
          <a:endParaRPr lang="fr-FR"/>
        </a:p>
      </dgm:t>
    </dgm:pt>
    <dgm:pt modelId="{BD2E4ED0-8EE1-4703-9AF6-8920D4FDF79D}" type="sibTrans" cxnId="{5C4EB55A-243A-461F-AA41-5A1179113A6B}">
      <dgm:prSet/>
      <dgm:spPr/>
      <dgm:t>
        <a:bodyPr/>
        <a:lstStyle/>
        <a:p>
          <a:endParaRPr lang="fr-FR"/>
        </a:p>
      </dgm:t>
    </dgm:pt>
    <dgm:pt modelId="{E698E461-40F6-4E38-8975-FDEB5F33B7FC}">
      <dgm:prSet phldrT="[Text]"/>
      <dgm:spPr/>
      <dgm:t>
        <a:bodyPr/>
        <a:lstStyle/>
        <a:p>
          <a:r>
            <a:rPr lang="fr-FR" b="1" dirty="0" smtClean="0"/>
            <a:t>3. Suppression de caractères spéciaux </a:t>
          </a:r>
        </a:p>
      </dgm:t>
    </dgm:pt>
    <dgm:pt modelId="{292850A8-9CA6-4550-82DB-07E792FF8D22}" type="parTrans" cxnId="{724D3666-E016-41AF-8793-0FDA6DA0F857}">
      <dgm:prSet/>
      <dgm:spPr/>
      <dgm:t>
        <a:bodyPr/>
        <a:lstStyle/>
        <a:p>
          <a:endParaRPr lang="fr-FR"/>
        </a:p>
      </dgm:t>
    </dgm:pt>
    <dgm:pt modelId="{76A32643-4973-4F9F-B9D9-C9AAC14CC271}" type="sibTrans" cxnId="{724D3666-E016-41AF-8793-0FDA6DA0F857}">
      <dgm:prSet/>
      <dgm:spPr/>
      <dgm:t>
        <a:bodyPr/>
        <a:lstStyle/>
        <a:p>
          <a:endParaRPr lang="fr-FR"/>
        </a:p>
      </dgm:t>
    </dgm:pt>
    <dgm:pt modelId="{CE620C64-F01A-4265-9196-69DD154B720C}">
      <dgm:prSet phldrT="[Text]"/>
      <dgm:spPr/>
      <dgm:t>
        <a:bodyPr/>
        <a:lstStyle/>
        <a:p>
          <a:r>
            <a:rPr lang="fr-FR" b="1" dirty="0" smtClean="0"/>
            <a:t>5. Suppression de stop </a:t>
          </a:r>
          <a:r>
            <a:rPr lang="fr-FR" b="1" dirty="0" err="1" smtClean="0"/>
            <a:t>words</a:t>
          </a:r>
          <a:endParaRPr lang="fr-FR" b="1" dirty="0" smtClean="0"/>
        </a:p>
      </dgm:t>
    </dgm:pt>
    <dgm:pt modelId="{884DC013-892A-4623-9361-D8D7E00F50F5}" type="parTrans" cxnId="{342392F3-91A9-499B-9B03-C18899A8AA11}">
      <dgm:prSet/>
      <dgm:spPr/>
      <dgm:t>
        <a:bodyPr/>
        <a:lstStyle/>
        <a:p>
          <a:endParaRPr lang="fr-FR"/>
        </a:p>
      </dgm:t>
    </dgm:pt>
    <dgm:pt modelId="{767918C8-B5F2-4D40-8833-641A91ADB8F2}" type="sibTrans" cxnId="{342392F3-91A9-499B-9B03-C18899A8AA11}">
      <dgm:prSet/>
      <dgm:spPr/>
      <dgm:t>
        <a:bodyPr/>
        <a:lstStyle/>
        <a:p>
          <a:endParaRPr lang="fr-FR"/>
        </a:p>
      </dgm:t>
    </dgm:pt>
    <dgm:pt modelId="{959EA25E-E52E-4D10-9DB7-EB71AB79BF4F}">
      <dgm:prSet phldrT="[Text]"/>
      <dgm:spPr/>
      <dgm:t>
        <a:bodyPr/>
        <a:lstStyle/>
        <a:p>
          <a:r>
            <a:rPr lang="fr-FR" b="1" dirty="0" smtClean="0"/>
            <a:t>6. Lemmatisation</a:t>
          </a:r>
        </a:p>
      </dgm:t>
    </dgm:pt>
    <dgm:pt modelId="{897BBC90-E700-4F02-A445-EA183F31B4AD}" type="parTrans" cxnId="{80C7AEE2-D16E-492F-8D55-FBDF06F178B5}">
      <dgm:prSet/>
      <dgm:spPr/>
      <dgm:t>
        <a:bodyPr/>
        <a:lstStyle/>
        <a:p>
          <a:endParaRPr lang="fr-FR"/>
        </a:p>
      </dgm:t>
    </dgm:pt>
    <dgm:pt modelId="{A40A9EA2-359C-42E0-B240-61FD90F172C7}" type="sibTrans" cxnId="{80C7AEE2-D16E-492F-8D55-FBDF06F178B5}">
      <dgm:prSet/>
      <dgm:spPr/>
      <dgm:t>
        <a:bodyPr/>
        <a:lstStyle/>
        <a:p>
          <a:endParaRPr lang="fr-FR"/>
        </a:p>
      </dgm:t>
    </dgm:pt>
    <dgm:pt modelId="{75982D65-4381-4BBD-BDC5-9148CF36A9AA}" type="pres">
      <dgm:prSet presAssocID="{BF4C1E75-922B-472E-9D19-EB8BDD56C5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747BA65-A701-4C9B-B1B7-C037C44B8D2F}" type="pres">
      <dgm:prSet presAssocID="{094C2DAA-A3BE-4DEA-9582-307CBEC9AC48}" presName="root1" presStyleCnt="0"/>
      <dgm:spPr/>
    </dgm:pt>
    <dgm:pt modelId="{3FF29E59-D02F-4434-97E0-EC83CEDAF21E}" type="pres">
      <dgm:prSet presAssocID="{094C2DAA-A3BE-4DEA-9582-307CBEC9AC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E79AA2-E44B-4EB1-9957-5D02CB675EFE}" type="pres">
      <dgm:prSet presAssocID="{094C2DAA-A3BE-4DEA-9582-307CBEC9AC48}" presName="level2hierChild" presStyleCnt="0"/>
      <dgm:spPr/>
    </dgm:pt>
    <dgm:pt modelId="{4CDA707C-57E1-48D0-A8F5-FD1227FD177D}" type="pres">
      <dgm:prSet presAssocID="{3C89234F-0BFE-4894-B8BC-1D25C674D6A7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28641B49-2619-4FF6-85EF-5BB3A4F988B4}" type="pres">
      <dgm:prSet presAssocID="{3C89234F-0BFE-4894-B8BC-1D25C674D6A7}" presName="connTx" presStyleLbl="parChTrans1D2" presStyleIdx="0" presStyleCnt="1"/>
      <dgm:spPr/>
      <dgm:t>
        <a:bodyPr/>
        <a:lstStyle/>
        <a:p>
          <a:endParaRPr lang="fr-FR"/>
        </a:p>
      </dgm:t>
    </dgm:pt>
    <dgm:pt modelId="{9315427D-C503-4536-ADBD-6C5417B54151}" type="pres">
      <dgm:prSet presAssocID="{570A8ABB-AD74-417F-BCC3-68065A7D6F1B}" presName="root2" presStyleCnt="0"/>
      <dgm:spPr/>
    </dgm:pt>
    <dgm:pt modelId="{BEDEAA3E-1EE8-4D20-8ED2-81FEC8CEFDE5}" type="pres">
      <dgm:prSet presAssocID="{570A8ABB-AD74-417F-BCC3-68065A7D6F1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116D70-14D3-4E99-8AC8-479EAF0B6ACC}" type="pres">
      <dgm:prSet presAssocID="{570A8ABB-AD74-417F-BCC3-68065A7D6F1B}" presName="level3hierChild" presStyleCnt="0"/>
      <dgm:spPr/>
    </dgm:pt>
    <dgm:pt modelId="{293E93FD-36F5-4EE7-A470-94D44A4DBC13}" type="pres">
      <dgm:prSet presAssocID="{292850A8-9CA6-4550-82DB-07E792FF8D22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7908D9BA-C0F0-407A-AF7F-E8A45BFDFAC2}" type="pres">
      <dgm:prSet presAssocID="{292850A8-9CA6-4550-82DB-07E792FF8D22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8918C7-E607-4A24-86EE-9194984FA9FD}" type="pres">
      <dgm:prSet presAssocID="{E698E461-40F6-4E38-8975-FDEB5F33B7FC}" presName="root2" presStyleCnt="0"/>
      <dgm:spPr/>
    </dgm:pt>
    <dgm:pt modelId="{1D163BF2-64DC-470F-B73F-3204BA7F5D02}" type="pres">
      <dgm:prSet presAssocID="{E698E461-40F6-4E38-8975-FDEB5F33B7FC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8B69E3-0880-4E8E-A041-CE756D52C7A8}" type="pres">
      <dgm:prSet presAssocID="{E698E461-40F6-4E38-8975-FDEB5F33B7FC}" presName="level3hierChild" presStyleCnt="0"/>
      <dgm:spPr/>
    </dgm:pt>
    <dgm:pt modelId="{73AA28C5-10A3-4D77-B2BB-C75991106EAC}" type="pres">
      <dgm:prSet presAssocID="{1BF8C2A3-914C-47FD-9E18-AC083AB4B1BD}" presName="conn2-1" presStyleLbl="parChTrans1D4" presStyleIdx="0" presStyleCnt="3"/>
      <dgm:spPr/>
      <dgm:t>
        <a:bodyPr/>
        <a:lstStyle/>
        <a:p>
          <a:endParaRPr lang="fr-FR"/>
        </a:p>
      </dgm:t>
    </dgm:pt>
    <dgm:pt modelId="{0CDDE050-2A98-4CBC-9A76-39F477ED1391}" type="pres">
      <dgm:prSet presAssocID="{1BF8C2A3-914C-47FD-9E18-AC083AB4B1BD}" presName="connTx" presStyleLbl="parChTrans1D4" presStyleIdx="0" presStyleCnt="3"/>
      <dgm:spPr/>
      <dgm:t>
        <a:bodyPr/>
        <a:lstStyle/>
        <a:p>
          <a:endParaRPr lang="fr-FR"/>
        </a:p>
      </dgm:t>
    </dgm:pt>
    <dgm:pt modelId="{B5F995F8-4B90-4C25-8834-03FE204A7BA8}" type="pres">
      <dgm:prSet presAssocID="{6A3A5B58-ADEA-4D35-81BF-80E1EAD8CC57}" presName="root2" presStyleCnt="0"/>
      <dgm:spPr/>
    </dgm:pt>
    <dgm:pt modelId="{3B604E38-8690-4207-9283-B899D4A9962D}" type="pres">
      <dgm:prSet presAssocID="{6A3A5B58-ADEA-4D35-81BF-80E1EAD8CC57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FBD5A3-0519-4A89-B795-4EFD68CCF5C8}" type="pres">
      <dgm:prSet presAssocID="{6A3A5B58-ADEA-4D35-81BF-80E1EAD8CC57}" presName="level3hierChild" presStyleCnt="0"/>
      <dgm:spPr/>
    </dgm:pt>
    <dgm:pt modelId="{B892A32E-6CE4-4B8F-989A-D798E7CF5E26}" type="pres">
      <dgm:prSet presAssocID="{884DC013-892A-4623-9361-D8D7E00F50F5}" presName="conn2-1" presStyleLbl="parChTrans1D4" presStyleIdx="1" presStyleCnt="3"/>
      <dgm:spPr/>
      <dgm:t>
        <a:bodyPr/>
        <a:lstStyle/>
        <a:p>
          <a:endParaRPr lang="fr-FR"/>
        </a:p>
      </dgm:t>
    </dgm:pt>
    <dgm:pt modelId="{2E23B567-26FA-42F1-9A57-E6711F6E0E0B}" type="pres">
      <dgm:prSet presAssocID="{884DC013-892A-4623-9361-D8D7E00F50F5}" presName="connTx" presStyleLbl="parChTrans1D4" presStyleIdx="1" presStyleCnt="3"/>
      <dgm:spPr/>
      <dgm:t>
        <a:bodyPr/>
        <a:lstStyle/>
        <a:p>
          <a:endParaRPr lang="fr-FR"/>
        </a:p>
      </dgm:t>
    </dgm:pt>
    <dgm:pt modelId="{B794B40F-490C-468B-A31F-6041E6EA57DE}" type="pres">
      <dgm:prSet presAssocID="{CE620C64-F01A-4265-9196-69DD154B720C}" presName="root2" presStyleCnt="0"/>
      <dgm:spPr/>
    </dgm:pt>
    <dgm:pt modelId="{5E814BFA-0250-4E69-8359-6973AFB76EEC}" type="pres">
      <dgm:prSet presAssocID="{CE620C64-F01A-4265-9196-69DD154B720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119257-9EE6-4AB4-9836-FE9583FB9C24}" type="pres">
      <dgm:prSet presAssocID="{CE620C64-F01A-4265-9196-69DD154B720C}" presName="level3hierChild" presStyleCnt="0"/>
      <dgm:spPr/>
    </dgm:pt>
    <dgm:pt modelId="{94E0602C-20B5-44A0-A9E7-1CA0E9BD48FC}" type="pres">
      <dgm:prSet presAssocID="{897BBC90-E700-4F02-A445-EA183F31B4AD}" presName="conn2-1" presStyleLbl="parChTrans1D4" presStyleIdx="2" presStyleCnt="3"/>
      <dgm:spPr/>
      <dgm:t>
        <a:bodyPr/>
        <a:lstStyle/>
        <a:p>
          <a:endParaRPr lang="fr-FR"/>
        </a:p>
      </dgm:t>
    </dgm:pt>
    <dgm:pt modelId="{65DB16C8-A3F9-4F35-A525-C767AD802BCE}" type="pres">
      <dgm:prSet presAssocID="{897BBC90-E700-4F02-A445-EA183F31B4AD}" presName="connTx" presStyleLbl="parChTrans1D4" presStyleIdx="2" presStyleCnt="3"/>
      <dgm:spPr/>
      <dgm:t>
        <a:bodyPr/>
        <a:lstStyle/>
        <a:p>
          <a:endParaRPr lang="fr-FR"/>
        </a:p>
      </dgm:t>
    </dgm:pt>
    <dgm:pt modelId="{F46E3A7B-01BF-4EB5-8F43-AAFC568E1951}" type="pres">
      <dgm:prSet presAssocID="{959EA25E-E52E-4D10-9DB7-EB71AB79BF4F}" presName="root2" presStyleCnt="0"/>
      <dgm:spPr/>
    </dgm:pt>
    <dgm:pt modelId="{C3991494-DEF1-48C1-A0B6-E3E15C65FFF0}" type="pres">
      <dgm:prSet presAssocID="{959EA25E-E52E-4D10-9DB7-EB71AB79BF4F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AA35F-847B-4FAA-ABE7-941B0A77687F}" type="pres">
      <dgm:prSet presAssocID="{959EA25E-E52E-4D10-9DB7-EB71AB79BF4F}" presName="level3hierChild" presStyleCnt="0"/>
      <dgm:spPr/>
    </dgm:pt>
  </dgm:ptLst>
  <dgm:cxnLst>
    <dgm:cxn modelId="{85D4B592-15DB-4992-838F-2595DCFD897B}" type="presOf" srcId="{3C89234F-0BFE-4894-B8BC-1D25C674D6A7}" destId="{28641B49-2619-4FF6-85EF-5BB3A4F988B4}" srcOrd="1" destOrd="0" presId="urn:microsoft.com/office/officeart/2005/8/layout/hierarchy2"/>
    <dgm:cxn modelId="{D8416A8D-4AC7-419D-AFC7-4BBBE788352E}" type="presOf" srcId="{1BF8C2A3-914C-47FD-9E18-AC083AB4B1BD}" destId="{0CDDE050-2A98-4CBC-9A76-39F477ED1391}" srcOrd="1" destOrd="0" presId="urn:microsoft.com/office/officeart/2005/8/layout/hierarchy2"/>
    <dgm:cxn modelId="{425BB22A-9D04-4BA1-BB6F-CA2606E98421}" type="presOf" srcId="{BF4C1E75-922B-472E-9D19-EB8BDD56C5EE}" destId="{75982D65-4381-4BBD-BDC5-9148CF36A9AA}" srcOrd="0" destOrd="0" presId="urn:microsoft.com/office/officeart/2005/8/layout/hierarchy2"/>
    <dgm:cxn modelId="{260FDD00-B441-465A-A8E3-9539375A06E0}" type="presOf" srcId="{CE620C64-F01A-4265-9196-69DD154B720C}" destId="{5E814BFA-0250-4E69-8359-6973AFB76EEC}" srcOrd="0" destOrd="0" presId="urn:microsoft.com/office/officeart/2005/8/layout/hierarchy2"/>
    <dgm:cxn modelId="{5C4EB55A-243A-461F-AA41-5A1179113A6B}" srcId="{E698E461-40F6-4E38-8975-FDEB5F33B7FC}" destId="{6A3A5B58-ADEA-4D35-81BF-80E1EAD8CC57}" srcOrd="0" destOrd="0" parTransId="{1BF8C2A3-914C-47FD-9E18-AC083AB4B1BD}" sibTransId="{BD2E4ED0-8EE1-4703-9AF6-8920D4FDF79D}"/>
    <dgm:cxn modelId="{915E7BC2-6156-4D56-BFD6-6F2C940E44D1}" type="presOf" srcId="{570A8ABB-AD74-417F-BCC3-68065A7D6F1B}" destId="{BEDEAA3E-1EE8-4D20-8ED2-81FEC8CEFDE5}" srcOrd="0" destOrd="0" presId="urn:microsoft.com/office/officeart/2005/8/layout/hierarchy2"/>
    <dgm:cxn modelId="{B2DB6702-A3EB-440A-A425-7A8AA80D6FCF}" type="presOf" srcId="{959EA25E-E52E-4D10-9DB7-EB71AB79BF4F}" destId="{C3991494-DEF1-48C1-A0B6-E3E15C65FFF0}" srcOrd="0" destOrd="0" presId="urn:microsoft.com/office/officeart/2005/8/layout/hierarchy2"/>
    <dgm:cxn modelId="{4756AF33-F8B9-4EA9-A4B9-9A4BFE6B4AFF}" type="presOf" srcId="{094C2DAA-A3BE-4DEA-9582-307CBEC9AC48}" destId="{3FF29E59-D02F-4434-97E0-EC83CEDAF21E}" srcOrd="0" destOrd="0" presId="urn:microsoft.com/office/officeart/2005/8/layout/hierarchy2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2C5D467B-F585-4AFE-8FA6-FD7F11DFB8ED}" type="presOf" srcId="{884DC013-892A-4623-9361-D8D7E00F50F5}" destId="{B892A32E-6CE4-4B8F-989A-D798E7CF5E26}" srcOrd="0" destOrd="0" presId="urn:microsoft.com/office/officeart/2005/8/layout/hierarchy2"/>
    <dgm:cxn modelId="{F6B9B65F-A17D-45EE-A909-1BE83BA61BC6}" type="presOf" srcId="{1BF8C2A3-914C-47FD-9E18-AC083AB4B1BD}" destId="{73AA28C5-10A3-4D77-B2BB-C75991106EAC}" srcOrd="0" destOrd="0" presId="urn:microsoft.com/office/officeart/2005/8/layout/hierarchy2"/>
    <dgm:cxn modelId="{BCD958EB-E4DD-4156-9ED9-30398CCC71DF}" type="presOf" srcId="{3C89234F-0BFE-4894-B8BC-1D25C674D6A7}" destId="{4CDA707C-57E1-48D0-A8F5-FD1227FD177D}" srcOrd="0" destOrd="0" presId="urn:microsoft.com/office/officeart/2005/8/layout/hierarchy2"/>
    <dgm:cxn modelId="{55DD29AD-6ECC-4AA6-8AC1-B642580CDDEF}" type="presOf" srcId="{E698E461-40F6-4E38-8975-FDEB5F33B7FC}" destId="{1D163BF2-64DC-470F-B73F-3204BA7F5D02}" srcOrd="0" destOrd="0" presId="urn:microsoft.com/office/officeart/2005/8/layout/hierarchy2"/>
    <dgm:cxn modelId="{21DDEB3F-BF14-43B7-9332-C18C11E7BD1C}" type="presOf" srcId="{884DC013-892A-4623-9361-D8D7E00F50F5}" destId="{2E23B567-26FA-42F1-9A57-E6711F6E0E0B}" srcOrd="1" destOrd="0" presId="urn:microsoft.com/office/officeart/2005/8/layout/hierarchy2"/>
    <dgm:cxn modelId="{1D002BE3-6F23-44BF-9CD8-E0FAE6FA094C}" srcId="{094C2DAA-A3BE-4DEA-9582-307CBEC9AC48}" destId="{570A8ABB-AD74-417F-BCC3-68065A7D6F1B}" srcOrd="0" destOrd="0" parTransId="{3C89234F-0BFE-4894-B8BC-1D25C674D6A7}" sibTransId="{6A394F55-A271-4B8C-B334-2F94CA03A3C2}"/>
    <dgm:cxn modelId="{724D3666-E016-41AF-8793-0FDA6DA0F857}" srcId="{570A8ABB-AD74-417F-BCC3-68065A7D6F1B}" destId="{E698E461-40F6-4E38-8975-FDEB5F33B7FC}" srcOrd="0" destOrd="0" parTransId="{292850A8-9CA6-4550-82DB-07E792FF8D22}" sibTransId="{76A32643-4973-4F9F-B9D9-C9AAC14CC271}"/>
    <dgm:cxn modelId="{342392F3-91A9-499B-9B03-C18899A8AA11}" srcId="{6A3A5B58-ADEA-4D35-81BF-80E1EAD8CC57}" destId="{CE620C64-F01A-4265-9196-69DD154B720C}" srcOrd="0" destOrd="0" parTransId="{884DC013-892A-4623-9361-D8D7E00F50F5}" sibTransId="{767918C8-B5F2-4D40-8833-641A91ADB8F2}"/>
    <dgm:cxn modelId="{FA5ADBF4-3EE1-46DC-9535-1B525DE289CE}" type="presOf" srcId="{897BBC90-E700-4F02-A445-EA183F31B4AD}" destId="{65DB16C8-A3F9-4F35-A525-C767AD802BCE}" srcOrd="1" destOrd="0" presId="urn:microsoft.com/office/officeart/2005/8/layout/hierarchy2"/>
    <dgm:cxn modelId="{9D398E7F-6C63-4BC2-A36B-60ABE841CB08}" type="presOf" srcId="{292850A8-9CA6-4550-82DB-07E792FF8D22}" destId="{7908D9BA-C0F0-407A-AF7F-E8A45BFDFAC2}" srcOrd="1" destOrd="0" presId="urn:microsoft.com/office/officeart/2005/8/layout/hierarchy2"/>
    <dgm:cxn modelId="{80C7AEE2-D16E-492F-8D55-FBDF06F178B5}" srcId="{CE620C64-F01A-4265-9196-69DD154B720C}" destId="{959EA25E-E52E-4D10-9DB7-EB71AB79BF4F}" srcOrd="0" destOrd="0" parTransId="{897BBC90-E700-4F02-A445-EA183F31B4AD}" sibTransId="{A40A9EA2-359C-42E0-B240-61FD90F172C7}"/>
    <dgm:cxn modelId="{AE5C72C4-3407-446A-BDE2-46418E4036AD}" type="presOf" srcId="{6A3A5B58-ADEA-4D35-81BF-80E1EAD8CC57}" destId="{3B604E38-8690-4207-9283-B899D4A9962D}" srcOrd="0" destOrd="0" presId="urn:microsoft.com/office/officeart/2005/8/layout/hierarchy2"/>
    <dgm:cxn modelId="{4A8478CA-CBBC-4D8D-9470-49D750EEFA47}" type="presOf" srcId="{292850A8-9CA6-4550-82DB-07E792FF8D22}" destId="{293E93FD-36F5-4EE7-A470-94D44A4DBC13}" srcOrd="0" destOrd="0" presId="urn:microsoft.com/office/officeart/2005/8/layout/hierarchy2"/>
    <dgm:cxn modelId="{1CEFBFFB-105F-4BED-9160-49FF05573B65}" type="presOf" srcId="{897BBC90-E700-4F02-A445-EA183F31B4AD}" destId="{94E0602C-20B5-44A0-A9E7-1CA0E9BD48FC}" srcOrd="0" destOrd="0" presId="urn:microsoft.com/office/officeart/2005/8/layout/hierarchy2"/>
    <dgm:cxn modelId="{064025E2-E401-4E29-A267-1D4206DDE350}" type="presParOf" srcId="{75982D65-4381-4BBD-BDC5-9148CF36A9AA}" destId="{0747BA65-A701-4C9B-B1B7-C037C44B8D2F}" srcOrd="0" destOrd="0" presId="urn:microsoft.com/office/officeart/2005/8/layout/hierarchy2"/>
    <dgm:cxn modelId="{131B924C-FD1C-487C-A631-7DABFE2C98C8}" type="presParOf" srcId="{0747BA65-A701-4C9B-B1B7-C037C44B8D2F}" destId="{3FF29E59-D02F-4434-97E0-EC83CEDAF21E}" srcOrd="0" destOrd="0" presId="urn:microsoft.com/office/officeart/2005/8/layout/hierarchy2"/>
    <dgm:cxn modelId="{D23C1B03-DFB3-49B1-A1C0-F9C65112E191}" type="presParOf" srcId="{0747BA65-A701-4C9B-B1B7-C037C44B8D2F}" destId="{34E79AA2-E44B-4EB1-9957-5D02CB675EFE}" srcOrd="1" destOrd="0" presId="urn:microsoft.com/office/officeart/2005/8/layout/hierarchy2"/>
    <dgm:cxn modelId="{E762B745-97C3-4334-8B97-50242D5B9574}" type="presParOf" srcId="{34E79AA2-E44B-4EB1-9957-5D02CB675EFE}" destId="{4CDA707C-57E1-48D0-A8F5-FD1227FD177D}" srcOrd="0" destOrd="0" presId="urn:microsoft.com/office/officeart/2005/8/layout/hierarchy2"/>
    <dgm:cxn modelId="{5414D9A1-B756-4A8A-94CE-3F2134234055}" type="presParOf" srcId="{4CDA707C-57E1-48D0-A8F5-FD1227FD177D}" destId="{28641B49-2619-4FF6-85EF-5BB3A4F988B4}" srcOrd="0" destOrd="0" presId="urn:microsoft.com/office/officeart/2005/8/layout/hierarchy2"/>
    <dgm:cxn modelId="{CC5691CF-72E0-4053-896F-22C9805EA91E}" type="presParOf" srcId="{34E79AA2-E44B-4EB1-9957-5D02CB675EFE}" destId="{9315427D-C503-4536-ADBD-6C5417B54151}" srcOrd="1" destOrd="0" presId="urn:microsoft.com/office/officeart/2005/8/layout/hierarchy2"/>
    <dgm:cxn modelId="{16AC052E-E53C-46A9-BC97-F71BB268687A}" type="presParOf" srcId="{9315427D-C503-4536-ADBD-6C5417B54151}" destId="{BEDEAA3E-1EE8-4D20-8ED2-81FEC8CEFDE5}" srcOrd="0" destOrd="0" presId="urn:microsoft.com/office/officeart/2005/8/layout/hierarchy2"/>
    <dgm:cxn modelId="{FE81F2F8-8F11-4284-AA5D-E292BC717C27}" type="presParOf" srcId="{9315427D-C503-4536-ADBD-6C5417B54151}" destId="{BE116D70-14D3-4E99-8AC8-479EAF0B6ACC}" srcOrd="1" destOrd="0" presId="urn:microsoft.com/office/officeart/2005/8/layout/hierarchy2"/>
    <dgm:cxn modelId="{CFABDBA5-4364-4325-B6B3-546AB4CBFB93}" type="presParOf" srcId="{BE116D70-14D3-4E99-8AC8-479EAF0B6ACC}" destId="{293E93FD-36F5-4EE7-A470-94D44A4DBC13}" srcOrd="0" destOrd="0" presId="urn:microsoft.com/office/officeart/2005/8/layout/hierarchy2"/>
    <dgm:cxn modelId="{A3A9587C-4F74-493F-9DB5-E0118EB2EC9C}" type="presParOf" srcId="{293E93FD-36F5-4EE7-A470-94D44A4DBC13}" destId="{7908D9BA-C0F0-407A-AF7F-E8A45BFDFAC2}" srcOrd="0" destOrd="0" presId="urn:microsoft.com/office/officeart/2005/8/layout/hierarchy2"/>
    <dgm:cxn modelId="{1FD56791-C55A-481D-9FEC-A90B452A999A}" type="presParOf" srcId="{BE116D70-14D3-4E99-8AC8-479EAF0B6ACC}" destId="{938918C7-E607-4A24-86EE-9194984FA9FD}" srcOrd="1" destOrd="0" presId="urn:microsoft.com/office/officeart/2005/8/layout/hierarchy2"/>
    <dgm:cxn modelId="{14225731-C33B-497D-A5EE-8B540B2F243E}" type="presParOf" srcId="{938918C7-E607-4A24-86EE-9194984FA9FD}" destId="{1D163BF2-64DC-470F-B73F-3204BA7F5D02}" srcOrd="0" destOrd="0" presId="urn:microsoft.com/office/officeart/2005/8/layout/hierarchy2"/>
    <dgm:cxn modelId="{15B064B2-9B1A-4A7C-A4A8-CCFB3361A16B}" type="presParOf" srcId="{938918C7-E607-4A24-86EE-9194984FA9FD}" destId="{2D8B69E3-0880-4E8E-A041-CE756D52C7A8}" srcOrd="1" destOrd="0" presId="urn:microsoft.com/office/officeart/2005/8/layout/hierarchy2"/>
    <dgm:cxn modelId="{80E4504D-EF34-4FBD-9AE7-2AB8E93743C5}" type="presParOf" srcId="{2D8B69E3-0880-4E8E-A041-CE756D52C7A8}" destId="{73AA28C5-10A3-4D77-B2BB-C75991106EAC}" srcOrd="0" destOrd="0" presId="urn:microsoft.com/office/officeart/2005/8/layout/hierarchy2"/>
    <dgm:cxn modelId="{4660B63C-4E72-4F5E-86F7-8AD9FB83D59A}" type="presParOf" srcId="{73AA28C5-10A3-4D77-B2BB-C75991106EAC}" destId="{0CDDE050-2A98-4CBC-9A76-39F477ED1391}" srcOrd="0" destOrd="0" presId="urn:microsoft.com/office/officeart/2005/8/layout/hierarchy2"/>
    <dgm:cxn modelId="{29091B8F-EC53-4320-B848-C5407AE47786}" type="presParOf" srcId="{2D8B69E3-0880-4E8E-A041-CE756D52C7A8}" destId="{B5F995F8-4B90-4C25-8834-03FE204A7BA8}" srcOrd="1" destOrd="0" presId="urn:microsoft.com/office/officeart/2005/8/layout/hierarchy2"/>
    <dgm:cxn modelId="{A83992A1-7DF2-4849-939F-B57BB04B2493}" type="presParOf" srcId="{B5F995F8-4B90-4C25-8834-03FE204A7BA8}" destId="{3B604E38-8690-4207-9283-B899D4A9962D}" srcOrd="0" destOrd="0" presId="urn:microsoft.com/office/officeart/2005/8/layout/hierarchy2"/>
    <dgm:cxn modelId="{2848915B-B892-410C-BFAD-96C6993E685C}" type="presParOf" srcId="{B5F995F8-4B90-4C25-8834-03FE204A7BA8}" destId="{4BFBD5A3-0519-4A89-B795-4EFD68CCF5C8}" srcOrd="1" destOrd="0" presId="urn:microsoft.com/office/officeart/2005/8/layout/hierarchy2"/>
    <dgm:cxn modelId="{ABE70208-A33E-4EB4-B6E9-12DC8B7347E6}" type="presParOf" srcId="{4BFBD5A3-0519-4A89-B795-4EFD68CCF5C8}" destId="{B892A32E-6CE4-4B8F-989A-D798E7CF5E26}" srcOrd="0" destOrd="0" presId="urn:microsoft.com/office/officeart/2005/8/layout/hierarchy2"/>
    <dgm:cxn modelId="{26D9D402-71F4-4C28-9475-4803BB8BEB3B}" type="presParOf" srcId="{B892A32E-6CE4-4B8F-989A-D798E7CF5E26}" destId="{2E23B567-26FA-42F1-9A57-E6711F6E0E0B}" srcOrd="0" destOrd="0" presId="urn:microsoft.com/office/officeart/2005/8/layout/hierarchy2"/>
    <dgm:cxn modelId="{FA913B4F-6B9D-4AC9-962A-EE002FA42D17}" type="presParOf" srcId="{4BFBD5A3-0519-4A89-B795-4EFD68CCF5C8}" destId="{B794B40F-490C-468B-A31F-6041E6EA57DE}" srcOrd="1" destOrd="0" presId="urn:microsoft.com/office/officeart/2005/8/layout/hierarchy2"/>
    <dgm:cxn modelId="{AED0CCFA-C653-44EA-8D07-FAFBDF304F75}" type="presParOf" srcId="{B794B40F-490C-468B-A31F-6041E6EA57DE}" destId="{5E814BFA-0250-4E69-8359-6973AFB76EEC}" srcOrd="0" destOrd="0" presId="urn:microsoft.com/office/officeart/2005/8/layout/hierarchy2"/>
    <dgm:cxn modelId="{E84930BE-F062-4DAA-9F35-B270BB9CC924}" type="presParOf" srcId="{B794B40F-490C-468B-A31F-6041E6EA57DE}" destId="{CD119257-9EE6-4AB4-9836-FE9583FB9C24}" srcOrd="1" destOrd="0" presId="urn:microsoft.com/office/officeart/2005/8/layout/hierarchy2"/>
    <dgm:cxn modelId="{2C00FF66-1B5C-4849-A3A7-E1AC78B70F2B}" type="presParOf" srcId="{CD119257-9EE6-4AB4-9836-FE9583FB9C24}" destId="{94E0602C-20B5-44A0-A9E7-1CA0E9BD48FC}" srcOrd="0" destOrd="0" presId="urn:microsoft.com/office/officeart/2005/8/layout/hierarchy2"/>
    <dgm:cxn modelId="{6A55FB57-5B82-4AC0-A3C6-194F48F69F87}" type="presParOf" srcId="{94E0602C-20B5-44A0-A9E7-1CA0E9BD48FC}" destId="{65DB16C8-A3F9-4F35-A525-C767AD802BCE}" srcOrd="0" destOrd="0" presId="urn:microsoft.com/office/officeart/2005/8/layout/hierarchy2"/>
    <dgm:cxn modelId="{8847783B-C801-401E-AAF7-8873C6929873}" type="presParOf" srcId="{CD119257-9EE6-4AB4-9836-FE9583FB9C24}" destId="{F46E3A7B-01BF-4EB5-8F43-AAFC568E1951}" srcOrd="1" destOrd="0" presId="urn:microsoft.com/office/officeart/2005/8/layout/hierarchy2"/>
    <dgm:cxn modelId="{1A2027FF-D338-46C8-AA39-0BC709E26450}" type="presParOf" srcId="{F46E3A7B-01BF-4EB5-8F43-AAFC568E1951}" destId="{C3991494-DEF1-48C1-A0B6-E3E15C65FFF0}" srcOrd="0" destOrd="0" presId="urn:microsoft.com/office/officeart/2005/8/layout/hierarchy2"/>
    <dgm:cxn modelId="{30892737-8A8F-4F35-94C3-ED08246B34FE}" type="presParOf" srcId="{F46E3A7B-01BF-4EB5-8F43-AAFC568E1951}" destId="{D5AAA35F-847B-4FAA-ABE7-941B0A7768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orgChart1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Création d’un corpus de textes</a:t>
          </a:r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570A8ABB-AD74-417F-BCC3-68065A7D6F1B}">
      <dgm:prSet phldrT="[Text]"/>
      <dgm:spPr/>
      <dgm:t>
        <a:bodyPr/>
        <a:lstStyle/>
        <a:p>
          <a:r>
            <a:rPr lang="fr-FR" b="1" dirty="0" smtClean="0"/>
            <a:t>Bag Of </a:t>
          </a:r>
          <a:r>
            <a:rPr lang="fr-FR" b="1" dirty="0" err="1" smtClean="0"/>
            <a:t>Words</a:t>
          </a:r>
          <a:endParaRPr lang="fr-FR" b="1" dirty="0"/>
        </a:p>
      </dgm:t>
    </dgm:pt>
    <dgm:pt modelId="{3C89234F-0BFE-4894-B8BC-1D25C674D6A7}" type="parTrans" cxnId="{1D002BE3-6F23-44BF-9CD8-E0FAE6FA094C}">
      <dgm:prSet/>
      <dgm:spPr/>
      <dgm:t>
        <a:bodyPr/>
        <a:lstStyle/>
        <a:p>
          <a:endParaRPr lang="fr-FR"/>
        </a:p>
      </dgm:t>
    </dgm:pt>
    <dgm:pt modelId="{6A394F55-A271-4B8C-B334-2F94CA03A3C2}" type="sibTrans" cxnId="{1D002BE3-6F23-44BF-9CD8-E0FAE6FA094C}">
      <dgm:prSet/>
      <dgm:spPr/>
      <dgm:t>
        <a:bodyPr/>
        <a:lstStyle/>
        <a:p>
          <a:endParaRPr lang="fr-FR"/>
        </a:p>
      </dgm:t>
    </dgm:pt>
    <dgm:pt modelId="{18AEC2DF-178B-4B5C-B3DF-F98D990690B1}">
      <dgm:prSet phldrT="[Text]"/>
      <dgm:spPr/>
      <dgm:t>
        <a:bodyPr/>
        <a:lstStyle/>
        <a:p>
          <a:r>
            <a:rPr lang="fr-FR" b="1" dirty="0" smtClean="0"/>
            <a:t>TF – IDF</a:t>
          </a:r>
          <a:endParaRPr lang="fr-FR" b="1" dirty="0"/>
        </a:p>
      </dgm:t>
    </dgm:pt>
    <dgm:pt modelId="{C05152EE-AF8C-4629-AEDB-4EE00D0E71AB}" type="parTrans" cxnId="{4A50A8AE-69F2-4F40-9A3E-46F43B359F7E}">
      <dgm:prSet/>
      <dgm:spPr/>
      <dgm:t>
        <a:bodyPr/>
        <a:lstStyle/>
        <a:p>
          <a:endParaRPr lang="fr-FR"/>
        </a:p>
      </dgm:t>
    </dgm:pt>
    <dgm:pt modelId="{D10DBC2E-3983-4B8A-B050-DDA576A93E6A}" type="sibTrans" cxnId="{4A50A8AE-69F2-4F40-9A3E-46F43B359F7E}">
      <dgm:prSet/>
      <dgm:spPr/>
      <dgm:t>
        <a:bodyPr/>
        <a:lstStyle/>
        <a:p>
          <a:endParaRPr lang="fr-FR"/>
        </a:p>
      </dgm:t>
    </dgm:pt>
    <dgm:pt modelId="{C1D70251-FB66-45B0-A994-12A631091408}">
      <dgm:prSet phldrT="[Text]"/>
      <dgm:spPr/>
      <dgm:t>
        <a:bodyPr/>
        <a:lstStyle/>
        <a:p>
          <a:r>
            <a:rPr lang="fr-FR" b="1" dirty="0" smtClean="0"/>
            <a:t>Word2vect</a:t>
          </a:r>
          <a:endParaRPr lang="fr-FR" b="1" dirty="0"/>
        </a:p>
      </dgm:t>
    </dgm:pt>
    <dgm:pt modelId="{A80A9DC0-1138-44FD-9D9F-EEFBEB0324C5}" type="parTrans" cxnId="{EC7617F6-7991-4E28-9ECD-74A04F7EB39E}">
      <dgm:prSet/>
      <dgm:spPr/>
      <dgm:t>
        <a:bodyPr/>
        <a:lstStyle/>
        <a:p>
          <a:endParaRPr lang="fr-FR"/>
        </a:p>
      </dgm:t>
    </dgm:pt>
    <dgm:pt modelId="{CA2CA9B4-26AA-46F8-BEAE-96DEF974201F}" type="sibTrans" cxnId="{EC7617F6-7991-4E28-9ECD-74A04F7EB39E}">
      <dgm:prSet/>
      <dgm:spPr/>
      <dgm:t>
        <a:bodyPr/>
        <a:lstStyle/>
        <a:p>
          <a:endParaRPr lang="fr-FR"/>
        </a:p>
      </dgm:t>
    </dgm:pt>
    <dgm:pt modelId="{FCDCDAE8-9064-4B5E-BB5F-A2222C6DFEAA}" type="pres">
      <dgm:prSet presAssocID="{BF4C1E75-922B-472E-9D19-EB8BDD56C5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EF02ECD-DCD0-41F5-98B4-9C623C49945A}" type="pres">
      <dgm:prSet presAssocID="{094C2DAA-A3BE-4DEA-9582-307CBEC9AC48}" presName="hierRoot1" presStyleCnt="0">
        <dgm:presLayoutVars>
          <dgm:hierBranch val="init"/>
        </dgm:presLayoutVars>
      </dgm:prSet>
      <dgm:spPr/>
    </dgm:pt>
    <dgm:pt modelId="{CB2F3A30-652B-416C-9502-A04C79F53A26}" type="pres">
      <dgm:prSet presAssocID="{094C2DAA-A3BE-4DEA-9582-307CBEC9AC48}" presName="rootComposite1" presStyleCnt="0"/>
      <dgm:spPr/>
    </dgm:pt>
    <dgm:pt modelId="{3677B3FA-BAD6-44F0-9A0A-58DC799925AB}" type="pres">
      <dgm:prSet presAssocID="{094C2DAA-A3BE-4DEA-9582-307CBEC9AC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9E23DD-C608-454E-96BF-37C98F31212C}" type="pres">
      <dgm:prSet presAssocID="{094C2DAA-A3BE-4DEA-9582-307CBEC9AC4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66B8166-F189-41AA-9618-D19780EAC366}" type="pres">
      <dgm:prSet presAssocID="{094C2DAA-A3BE-4DEA-9582-307CBEC9AC48}" presName="hierChild2" presStyleCnt="0"/>
      <dgm:spPr/>
    </dgm:pt>
    <dgm:pt modelId="{31BD9C91-D154-43BD-B2EB-2352E6A9D73E}" type="pres">
      <dgm:prSet presAssocID="{3C89234F-0BFE-4894-B8BC-1D25C674D6A7}" presName="Name37" presStyleLbl="parChTrans1D2" presStyleIdx="0" presStyleCnt="3"/>
      <dgm:spPr/>
      <dgm:t>
        <a:bodyPr/>
        <a:lstStyle/>
        <a:p>
          <a:endParaRPr lang="fr-FR"/>
        </a:p>
      </dgm:t>
    </dgm:pt>
    <dgm:pt modelId="{21D21A73-F61E-455F-B8AD-ECB2CE4365A2}" type="pres">
      <dgm:prSet presAssocID="{570A8ABB-AD74-417F-BCC3-68065A7D6F1B}" presName="hierRoot2" presStyleCnt="0">
        <dgm:presLayoutVars>
          <dgm:hierBranch val="init"/>
        </dgm:presLayoutVars>
      </dgm:prSet>
      <dgm:spPr/>
    </dgm:pt>
    <dgm:pt modelId="{FB36DA40-5D93-479A-80EA-076F14BA7DCB}" type="pres">
      <dgm:prSet presAssocID="{570A8ABB-AD74-417F-BCC3-68065A7D6F1B}" presName="rootComposite" presStyleCnt="0"/>
      <dgm:spPr/>
    </dgm:pt>
    <dgm:pt modelId="{7D54F5D1-40CF-4E4A-84A8-884301F905DA}" type="pres">
      <dgm:prSet presAssocID="{570A8ABB-AD74-417F-BCC3-68065A7D6F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8226DE3-0B5C-4222-8107-404C16B100CF}" type="pres">
      <dgm:prSet presAssocID="{570A8ABB-AD74-417F-BCC3-68065A7D6F1B}" presName="rootConnector" presStyleLbl="node2" presStyleIdx="0" presStyleCnt="3"/>
      <dgm:spPr/>
      <dgm:t>
        <a:bodyPr/>
        <a:lstStyle/>
        <a:p>
          <a:endParaRPr lang="fr-FR"/>
        </a:p>
      </dgm:t>
    </dgm:pt>
    <dgm:pt modelId="{5D37DE11-9818-487B-BFD4-CA31B7F3DA3F}" type="pres">
      <dgm:prSet presAssocID="{570A8ABB-AD74-417F-BCC3-68065A7D6F1B}" presName="hierChild4" presStyleCnt="0"/>
      <dgm:spPr/>
    </dgm:pt>
    <dgm:pt modelId="{00466236-45F9-4885-9B8B-E799E30B50EF}" type="pres">
      <dgm:prSet presAssocID="{570A8ABB-AD74-417F-BCC3-68065A7D6F1B}" presName="hierChild5" presStyleCnt="0"/>
      <dgm:spPr/>
    </dgm:pt>
    <dgm:pt modelId="{A2EA4044-57DE-43A7-856D-0007F5D2E0F7}" type="pres">
      <dgm:prSet presAssocID="{C05152EE-AF8C-4629-AEDB-4EE00D0E71AB}" presName="Name37" presStyleLbl="parChTrans1D2" presStyleIdx="1" presStyleCnt="3"/>
      <dgm:spPr/>
    </dgm:pt>
    <dgm:pt modelId="{D594A814-D544-4E51-9A07-9C1EB66FA1C0}" type="pres">
      <dgm:prSet presAssocID="{18AEC2DF-178B-4B5C-B3DF-F98D990690B1}" presName="hierRoot2" presStyleCnt="0">
        <dgm:presLayoutVars>
          <dgm:hierBranch val="init"/>
        </dgm:presLayoutVars>
      </dgm:prSet>
      <dgm:spPr/>
    </dgm:pt>
    <dgm:pt modelId="{0F0CA29C-3AF3-4FD3-AAA8-03398B476563}" type="pres">
      <dgm:prSet presAssocID="{18AEC2DF-178B-4B5C-B3DF-F98D990690B1}" presName="rootComposite" presStyleCnt="0"/>
      <dgm:spPr/>
    </dgm:pt>
    <dgm:pt modelId="{85395DA4-1D4B-41C1-A914-7C3254C11DBA}" type="pres">
      <dgm:prSet presAssocID="{18AEC2DF-178B-4B5C-B3DF-F98D990690B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267EFB2-03B5-4BA4-A53C-411AAECDB448}" type="pres">
      <dgm:prSet presAssocID="{18AEC2DF-178B-4B5C-B3DF-F98D990690B1}" presName="rootConnector" presStyleLbl="node2" presStyleIdx="1" presStyleCnt="3"/>
      <dgm:spPr/>
      <dgm:t>
        <a:bodyPr/>
        <a:lstStyle/>
        <a:p>
          <a:endParaRPr lang="fr-FR"/>
        </a:p>
      </dgm:t>
    </dgm:pt>
    <dgm:pt modelId="{6E146E75-929E-41E0-9809-8EC8EE744D75}" type="pres">
      <dgm:prSet presAssocID="{18AEC2DF-178B-4B5C-B3DF-F98D990690B1}" presName="hierChild4" presStyleCnt="0"/>
      <dgm:spPr/>
    </dgm:pt>
    <dgm:pt modelId="{AEC23967-B6FB-442E-8FFA-9B8543835D2B}" type="pres">
      <dgm:prSet presAssocID="{18AEC2DF-178B-4B5C-B3DF-F98D990690B1}" presName="hierChild5" presStyleCnt="0"/>
      <dgm:spPr/>
    </dgm:pt>
    <dgm:pt modelId="{EED00E71-4BD3-40F1-A6A4-E5DAB76F5818}" type="pres">
      <dgm:prSet presAssocID="{A80A9DC0-1138-44FD-9D9F-EEFBEB0324C5}" presName="Name37" presStyleLbl="parChTrans1D2" presStyleIdx="2" presStyleCnt="3"/>
      <dgm:spPr/>
    </dgm:pt>
    <dgm:pt modelId="{54C46709-F1D3-4222-A323-B73D838F4C5F}" type="pres">
      <dgm:prSet presAssocID="{C1D70251-FB66-45B0-A994-12A631091408}" presName="hierRoot2" presStyleCnt="0">
        <dgm:presLayoutVars>
          <dgm:hierBranch val="init"/>
        </dgm:presLayoutVars>
      </dgm:prSet>
      <dgm:spPr/>
    </dgm:pt>
    <dgm:pt modelId="{8D81BB6B-5755-43A5-AE5A-3A78F926A837}" type="pres">
      <dgm:prSet presAssocID="{C1D70251-FB66-45B0-A994-12A631091408}" presName="rootComposite" presStyleCnt="0"/>
      <dgm:spPr/>
    </dgm:pt>
    <dgm:pt modelId="{D4EBDDAD-6565-47C3-9AB1-CDE5D9A7F161}" type="pres">
      <dgm:prSet presAssocID="{C1D70251-FB66-45B0-A994-12A63109140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63DCB01-83B6-40BE-B291-6E945B52C855}" type="pres">
      <dgm:prSet presAssocID="{C1D70251-FB66-45B0-A994-12A631091408}" presName="rootConnector" presStyleLbl="node2" presStyleIdx="2" presStyleCnt="3"/>
      <dgm:spPr/>
      <dgm:t>
        <a:bodyPr/>
        <a:lstStyle/>
        <a:p>
          <a:endParaRPr lang="fr-FR"/>
        </a:p>
      </dgm:t>
    </dgm:pt>
    <dgm:pt modelId="{A6BA69F8-D9A6-4CBA-8F22-3F81994F686A}" type="pres">
      <dgm:prSet presAssocID="{C1D70251-FB66-45B0-A994-12A631091408}" presName="hierChild4" presStyleCnt="0"/>
      <dgm:spPr/>
    </dgm:pt>
    <dgm:pt modelId="{A694D648-EDB3-46B4-85ED-3BBC2669D9CA}" type="pres">
      <dgm:prSet presAssocID="{C1D70251-FB66-45B0-A994-12A631091408}" presName="hierChild5" presStyleCnt="0"/>
      <dgm:spPr/>
    </dgm:pt>
    <dgm:pt modelId="{C2B7101B-C683-4652-96D6-F129FB1EA9A8}" type="pres">
      <dgm:prSet presAssocID="{094C2DAA-A3BE-4DEA-9582-307CBEC9AC48}" presName="hierChild3" presStyleCnt="0"/>
      <dgm:spPr/>
    </dgm:pt>
  </dgm:ptLst>
  <dgm:cxnLst>
    <dgm:cxn modelId="{64A0891D-EB26-485C-9607-1320408544EB}" type="presOf" srcId="{18AEC2DF-178B-4B5C-B3DF-F98D990690B1}" destId="{85395DA4-1D4B-41C1-A914-7C3254C11DBA}" srcOrd="0" destOrd="0" presId="urn:microsoft.com/office/officeart/2005/8/layout/orgChart1"/>
    <dgm:cxn modelId="{4A50A8AE-69F2-4F40-9A3E-46F43B359F7E}" srcId="{094C2DAA-A3BE-4DEA-9582-307CBEC9AC48}" destId="{18AEC2DF-178B-4B5C-B3DF-F98D990690B1}" srcOrd="1" destOrd="0" parTransId="{C05152EE-AF8C-4629-AEDB-4EE00D0E71AB}" sibTransId="{D10DBC2E-3983-4B8A-B050-DDA576A93E6A}"/>
    <dgm:cxn modelId="{D75F3E9A-5AB9-476F-941D-DCBD9B0CED82}" type="presOf" srcId="{C1D70251-FB66-45B0-A994-12A631091408}" destId="{763DCB01-83B6-40BE-B291-6E945B52C855}" srcOrd="1" destOrd="0" presId="urn:microsoft.com/office/officeart/2005/8/layout/orgChart1"/>
    <dgm:cxn modelId="{2FE1F8AB-D736-49DE-8B8E-5024673B8DCE}" type="presOf" srcId="{C05152EE-AF8C-4629-AEDB-4EE00D0E71AB}" destId="{A2EA4044-57DE-43A7-856D-0007F5D2E0F7}" srcOrd="0" destOrd="0" presId="urn:microsoft.com/office/officeart/2005/8/layout/orgChart1"/>
    <dgm:cxn modelId="{FBFD9FF9-286D-425E-9759-30D645EFE9D5}" type="presOf" srcId="{570A8ABB-AD74-417F-BCC3-68065A7D6F1B}" destId="{7D54F5D1-40CF-4E4A-84A8-884301F905DA}" srcOrd="0" destOrd="0" presId="urn:microsoft.com/office/officeart/2005/8/layout/orgChart1"/>
    <dgm:cxn modelId="{2CDCA82D-13CE-4A3B-9BD6-7E74E1601FB4}" type="presOf" srcId="{A80A9DC0-1138-44FD-9D9F-EEFBEB0324C5}" destId="{EED00E71-4BD3-40F1-A6A4-E5DAB76F5818}" srcOrd="0" destOrd="0" presId="urn:microsoft.com/office/officeart/2005/8/layout/orgChart1"/>
    <dgm:cxn modelId="{146FA789-167A-4BCE-B431-8319F5AFF9A5}" type="presOf" srcId="{BF4C1E75-922B-472E-9D19-EB8BDD56C5EE}" destId="{FCDCDAE8-9064-4B5E-BB5F-A2222C6DFEAA}" srcOrd="0" destOrd="0" presId="urn:microsoft.com/office/officeart/2005/8/layout/orgChart1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0CF19F56-1C40-4DCD-9160-8CC0F2150F68}" type="presOf" srcId="{C1D70251-FB66-45B0-A994-12A631091408}" destId="{D4EBDDAD-6565-47C3-9AB1-CDE5D9A7F161}" srcOrd="0" destOrd="0" presId="urn:microsoft.com/office/officeart/2005/8/layout/orgChart1"/>
    <dgm:cxn modelId="{307092BD-3A70-412A-B177-1EA5890AF1A1}" type="presOf" srcId="{570A8ABB-AD74-417F-BCC3-68065A7D6F1B}" destId="{18226DE3-0B5C-4222-8107-404C16B100CF}" srcOrd="1" destOrd="0" presId="urn:microsoft.com/office/officeart/2005/8/layout/orgChart1"/>
    <dgm:cxn modelId="{9CA2C833-EE77-4D6D-9D1A-AFD8E9358BDF}" type="presOf" srcId="{094C2DAA-A3BE-4DEA-9582-307CBEC9AC48}" destId="{3677B3FA-BAD6-44F0-9A0A-58DC799925AB}" srcOrd="0" destOrd="0" presId="urn:microsoft.com/office/officeart/2005/8/layout/orgChart1"/>
    <dgm:cxn modelId="{070A3F0E-9128-4868-9656-2FAE8BF71232}" type="presOf" srcId="{3C89234F-0BFE-4894-B8BC-1D25C674D6A7}" destId="{31BD9C91-D154-43BD-B2EB-2352E6A9D73E}" srcOrd="0" destOrd="0" presId="urn:microsoft.com/office/officeart/2005/8/layout/orgChart1"/>
    <dgm:cxn modelId="{1D002BE3-6F23-44BF-9CD8-E0FAE6FA094C}" srcId="{094C2DAA-A3BE-4DEA-9582-307CBEC9AC48}" destId="{570A8ABB-AD74-417F-BCC3-68065A7D6F1B}" srcOrd="0" destOrd="0" parTransId="{3C89234F-0BFE-4894-B8BC-1D25C674D6A7}" sibTransId="{6A394F55-A271-4B8C-B334-2F94CA03A3C2}"/>
    <dgm:cxn modelId="{39F53997-4F4B-4836-89D4-A130FDF506DF}" type="presOf" srcId="{18AEC2DF-178B-4B5C-B3DF-F98D990690B1}" destId="{A267EFB2-03B5-4BA4-A53C-411AAECDB448}" srcOrd="1" destOrd="0" presId="urn:microsoft.com/office/officeart/2005/8/layout/orgChart1"/>
    <dgm:cxn modelId="{E18AFAF4-5D09-4830-81FF-8978A1E3E565}" type="presOf" srcId="{094C2DAA-A3BE-4DEA-9582-307CBEC9AC48}" destId="{799E23DD-C608-454E-96BF-37C98F31212C}" srcOrd="1" destOrd="0" presId="urn:microsoft.com/office/officeart/2005/8/layout/orgChart1"/>
    <dgm:cxn modelId="{EC7617F6-7991-4E28-9ECD-74A04F7EB39E}" srcId="{094C2DAA-A3BE-4DEA-9582-307CBEC9AC48}" destId="{C1D70251-FB66-45B0-A994-12A631091408}" srcOrd="2" destOrd="0" parTransId="{A80A9DC0-1138-44FD-9D9F-EEFBEB0324C5}" sibTransId="{CA2CA9B4-26AA-46F8-BEAE-96DEF974201F}"/>
    <dgm:cxn modelId="{FB7E2B19-53AF-4E32-BCA1-3EE8CF7FEE9C}" type="presParOf" srcId="{FCDCDAE8-9064-4B5E-BB5F-A2222C6DFEAA}" destId="{AEF02ECD-DCD0-41F5-98B4-9C623C49945A}" srcOrd="0" destOrd="0" presId="urn:microsoft.com/office/officeart/2005/8/layout/orgChart1"/>
    <dgm:cxn modelId="{3A66924B-66D6-45C5-A467-574F2AF7425C}" type="presParOf" srcId="{AEF02ECD-DCD0-41F5-98B4-9C623C49945A}" destId="{CB2F3A30-652B-416C-9502-A04C79F53A26}" srcOrd="0" destOrd="0" presId="urn:microsoft.com/office/officeart/2005/8/layout/orgChart1"/>
    <dgm:cxn modelId="{9F4E90AC-4C28-4845-8751-AA15968A3A34}" type="presParOf" srcId="{CB2F3A30-652B-416C-9502-A04C79F53A26}" destId="{3677B3FA-BAD6-44F0-9A0A-58DC799925AB}" srcOrd="0" destOrd="0" presId="urn:microsoft.com/office/officeart/2005/8/layout/orgChart1"/>
    <dgm:cxn modelId="{3E059016-B745-4C84-826B-FAD8137B7DA5}" type="presParOf" srcId="{CB2F3A30-652B-416C-9502-A04C79F53A26}" destId="{799E23DD-C608-454E-96BF-37C98F31212C}" srcOrd="1" destOrd="0" presId="urn:microsoft.com/office/officeart/2005/8/layout/orgChart1"/>
    <dgm:cxn modelId="{B353EE5E-7F78-4557-8A4C-CD0CC737755D}" type="presParOf" srcId="{AEF02ECD-DCD0-41F5-98B4-9C623C49945A}" destId="{966B8166-F189-41AA-9618-D19780EAC366}" srcOrd="1" destOrd="0" presId="urn:microsoft.com/office/officeart/2005/8/layout/orgChart1"/>
    <dgm:cxn modelId="{A47719B6-0D33-48D6-94D4-C03A272A0306}" type="presParOf" srcId="{966B8166-F189-41AA-9618-D19780EAC366}" destId="{31BD9C91-D154-43BD-B2EB-2352E6A9D73E}" srcOrd="0" destOrd="0" presId="urn:microsoft.com/office/officeart/2005/8/layout/orgChart1"/>
    <dgm:cxn modelId="{4983E1DB-C9B2-49C9-95FC-F170BE47D996}" type="presParOf" srcId="{966B8166-F189-41AA-9618-D19780EAC366}" destId="{21D21A73-F61E-455F-B8AD-ECB2CE4365A2}" srcOrd="1" destOrd="0" presId="urn:microsoft.com/office/officeart/2005/8/layout/orgChart1"/>
    <dgm:cxn modelId="{76B5676F-D183-48CA-9BCF-0F7252D09CD4}" type="presParOf" srcId="{21D21A73-F61E-455F-B8AD-ECB2CE4365A2}" destId="{FB36DA40-5D93-479A-80EA-076F14BA7DCB}" srcOrd="0" destOrd="0" presId="urn:microsoft.com/office/officeart/2005/8/layout/orgChart1"/>
    <dgm:cxn modelId="{45E363EB-A685-4026-AFC1-1740FB68C041}" type="presParOf" srcId="{FB36DA40-5D93-479A-80EA-076F14BA7DCB}" destId="{7D54F5D1-40CF-4E4A-84A8-884301F905DA}" srcOrd="0" destOrd="0" presId="urn:microsoft.com/office/officeart/2005/8/layout/orgChart1"/>
    <dgm:cxn modelId="{04AE659F-285B-48D1-A6DA-4E28EA6FB575}" type="presParOf" srcId="{FB36DA40-5D93-479A-80EA-076F14BA7DCB}" destId="{18226DE3-0B5C-4222-8107-404C16B100CF}" srcOrd="1" destOrd="0" presId="urn:microsoft.com/office/officeart/2005/8/layout/orgChart1"/>
    <dgm:cxn modelId="{FD98CDE4-4542-4B04-B1D7-1F8B8C0368CF}" type="presParOf" srcId="{21D21A73-F61E-455F-B8AD-ECB2CE4365A2}" destId="{5D37DE11-9818-487B-BFD4-CA31B7F3DA3F}" srcOrd="1" destOrd="0" presId="urn:microsoft.com/office/officeart/2005/8/layout/orgChart1"/>
    <dgm:cxn modelId="{6F0A9797-5211-4156-8D7C-A5E092C898C5}" type="presParOf" srcId="{21D21A73-F61E-455F-B8AD-ECB2CE4365A2}" destId="{00466236-45F9-4885-9B8B-E799E30B50EF}" srcOrd="2" destOrd="0" presId="urn:microsoft.com/office/officeart/2005/8/layout/orgChart1"/>
    <dgm:cxn modelId="{A73F321B-A20C-44E7-8511-E2325B07142C}" type="presParOf" srcId="{966B8166-F189-41AA-9618-D19780EAC366}" destId="{A2EA4044-57DE-43A7-856D-0007F5D2E0F7}" srcOrd="2" destOrd="0" presId="urn:microsoft.com/office/officeart/2005/8/layout/orgChart1"/>
    <dgm:cxn modelId="{EE130C95-D8DB-4C6F-B5F1-142D01E990E7}" type="presParOf" srcId="{966B8166-F189-41AA-9618-D19780EAC366}" destId="{D594A814-D544-4E51-9A07-9C1EB66FA1C0}" srcOrd="3" destOrd="0" presId="urn:microsoft.com/office/officeart/2005/8/layout/orgChart1"/>
    <dgm:cxn modelId="{B66E23E4-F2D2-4C1E-9B13-C5754DCD9514}" type="presParOf" srcId="{D594A814-D544-4E51-9A07-9C1EB66FA1C0}" destId="{0F0CA29C-3AF3-4FD3-AAA8-03398B476563}" srcOrd="0" destOrd="0" presId="urn:microsoft.com/office/officeart/2005/8/layout/orgChart1"/>
    <dgm:cxn modelId="{BE574ABC-E497-4DEC-A191-381F4C781ADC}" type="presParOf" srcId="{0F0CA29C-3AF3-4FD3-AAA8-03398B476563}" destId="{85395DA4-1D4B-41C1-A914-7C3254C11DBA}" srcOrd="0" destOrd="0" presId="urn:microsoft.com/office/officeart/2005/8/layout/orgChart1"/>
    <dgm:cxn modelId="{1C22CE91-E669-4351-8F28-296D99A51BC6}" type="presParOf" srcId="{0F0CA29C-3AF3-4FD3-AAA8-03398B476563}" destId="{A267EFB2-03B5-4BA4-A53C-411AAECDB448}" srcOrd="1" destOrd="0" presId="urn:microsoft.com/office/officeart/2005/8/layout/orgChart1"/>
    <dgm:cxn modelId="{0CA4A390-54E5-45AD-B20F-5F065D9DB9FE}" type="presParOf" srcId="{D594A814-D544-4E51-9A07-9C1EB66FA1C0}" destId="{6E146E75-929E-41E0-9809-8EC8EE744D75}" srcOrd="1" destOrd="0" presId="urn:microsoft.com/office/officeart/2005/8/layout/orgChart1"/>
    <dgm:cxn modelId="{55104ADC-175D-4451-B055-33BB2A8B521D}" type="presParOf" srcId="{D594A814-D544-4E51-9A07-9C1EB66FA1C0}" destId="{AEC23967-B6FB-442E-8FFA-9B8543835D2B}" srcOrd="2" destOrd="0" presId="urn:microsoft.com/office/officeart/2005/8/layout/orgChart1"/>
    <dgm:cxn modelId="{C9510D53-5B71-4D73-A42A-90D2130B1A73}" type="presParOf" srcId="{966B8166-F189-41AA-9618-D19780EAC366}" destId="{EED00E71-4BD3-40F1-A6A4-E5DAB76F5818}" srcOrd="4" destOrd="0" presId="urn:microsoft.com/office/officeart/2005/8/layout/orgChart1"/>
    <dgm:cxn modelId="{55A79F21-B654-4965-9F34-C886B3D0F68E}" type="presParOf" srcId="{966B8166-F189-41AA-9618-D19780EAC366}" destId="{54C46709-F1D3-4222-A323-B73D838F4C5F}" srcOrd="5" destOrd="0" presId="urn:microsoft.com/office/officeart/2005/8/layout/orgChart1"/>
    <dgm:cxn modelId="{29770C09-5055-4D4E-972B-6AC89C4DC7B6}" type="presParOf" srcId="{54C46709-F1D3-4222-A323-B73D838F4C5F}" destId="{8D81BB6B-5755-43A5-AE5A-3A78F926A837}" srcOrd="0" destOrd="0" presId="urn:microsoft.com/office/officeart/2005/8/layout/orgChart1"/>
    <dgm:cxn modelId="{CBC2B0AE-1103-4E29-B6EC-C93E33963FA7}" type="presParOf" srcId="{8D81BB6B-5755-43A5-AE5A-3A78F926A837}" destId="{D4EBDDAD-6565-47C3-9AB1-CDE5D9A7F161}" srcOrd="0" destOrd="0" presId="urn:microsoft.com/office/officeart/2005/8/layout/orgChart1"/>
    <dgm:cxn modelId="{0BAEF333-8DBA-44B4-BC30-020132A8A434}" type="presParOf" srcId="{8D81BB6B-5755-43A5-AE5A-3A78F926A837}" destId="{763DCB01-83B6-40BE-B291-6E945B52C855}" srcOrd="1" destOrd="0" presId="urn:microsoft.com/office/officeart/2005/8/layout/orgChart1"/>
    <dgm:cxn modelId="{5FBC74D2-7BDB-455F-B080-8FBEA6E22FC9}" type="presParOf" srcId="{54C46709-F1D3-4222-A323-B73D838F4C5F}" destId="{A6BA69F8-D9A6-4CBA-8F22-3F81994F686A}" srcOrd="1" destOrd="0" presId="urn:microsoft.com/office/officeart/2005/8/layout/orgChart1"/>
    <dgm:cxn modelId="{183BDD6D-2649-484E-8A87-74AA8B68618F}" type="presParOf" srcId="{54C46709-F1D3-4222-A323-B73D838F4C5F}" destId="{A694D648-EDB3-46B4-85ED-3BBC2669D9CA}" srcOrd="2" destOrd="0" presId="urn:microsoft.com/office/officeart/2005/8/layout/orgChart1"/>
    <dgm:cxn modelId="{BBEE71EA-1DB5-4BFF-8C92-9A6E9955C4D5}" type="presParOf" srcId="{AEF02ECD-DCD0-41F5-98B4-9C623C49945A}" destId="{C2B7101B-C683-4652-96D6-F129FB1EA9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F29E59-D02F-4434-97E0-EC83CEDAF21E}">
      <dsp:nvSpPr>
        <dsp:cNvPr id="0" name=""/>
        <dsp:cNvSpPr/>
      </dsp:nvSpPr>
      <dsp:spPr>
        <a:xfrm>
          <a:off x="3121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1. Suppression de code</a:t>
          </a:r>
          <a:endParaRPr lang="fr-FR" sz="1100" b="1" kern="1200" dirty="0"/>
        </a:p>
      </dsp:txBody>
      <dsp:txXfrm>
        <a:off x="3121" y="1058953"/>
        <a:ext cx="1092777" cy="546388"/>
      </dsp:txXfrm>
    </dsp:sp>
    <dsp:sp modelId="{4CDA707C-57E1-48D0-A8F5-FD1227FD177D}">
      <dsp:nvSpPr>
        <dsp:cNvPr id="0" name=""/>
        <dsp:cNvSpPr/>
      </dsp:nvSpPr>
      <dsp:spPr>
        <a:xfrm>
          <a:off x="1095899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03526" y="1321220"/>
        <a:ext cx="21855" cy="21855"/>
      </dsp:txXfrm>
    </dsp:sp>
    <dsp:sp modelId="{BEDEAA3E-1EE8-4D20-8ED2-81FEC8CEFDE5}">
      <dsp:nvSpPr>
        <dsp:cNvPr id="0" name=""/>
        <dsp:cNvSpPr/>
      </dsp:nvSpPr>
      <dsp:spPr>
        <a:xfrm>
          <a:off x="1533010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2. Suppression de balises html</a:t>
          </a:r>
          <a:endParaRPr lang="fr-FR" sz="1100" b="1" kern="1200" dirty="0"/>
        </a:p>
      </dsp:txBody>
      <dsp:txXfrm>
        <a:off x="1533010" y="1058953"/>
        <a:ext cx="1092777" cy="546388"/>
      </dsp:txXfrm>
    </dsp:sp>
    <dsp:sp modelId="{293E93FD-36F5-4EE7-A470-94D44A4DBC13}">
      <dsp:nvSpPr>
        <dsp:cNvPr id="0" name=""/>
        <dsp:cNvSpPr/>
      </dsp:nvSpPr>
      <dsp:spPr>
        <a:xfrm>
          <a:off x="2625787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33415" y="1321220"/>
        <a:ext cx="21855" cy="21855"/>
      </dsp:txXfrm>
    </dsp:sp>
    <dsp:sp modelId="{1D163BF2-64DC-470F-B73F-3204BA7F5D02}">
      <dsp:nvSpPr>
        <dsp:cNvPr id="0" name=""/>
        <dsp:cNvSpPr/>
      </dsp:nvSpPr>
      <dsp:spPr>
        <a:xfrm>
          <a:off x="3062898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3. Suppression de caractères spéciaux </a:t>
          </a:r>
        </a:p>
      </dsp:txBody>
      <dsp:txXfrm>
        <a:off x="3062898" y="1058953"/>
        <a:ext cx="1092777" cy="546388"/>
      </dsp:txXfrm>
    </dsp:sp>
    <dsp:sp modelId="{73AA28C5-10A3-4D77-B2BB-C75991106EAC}">
      <dsp:nvSpPr>
        <dsp:cNvPr id="0" name=""/>
        <dsp:cNvSpPr/>
      </dsp:nvSpPr>
      <dsp:spPr>
        <a:xfrm>
          <a:off x="4155676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63304" y="1321220"/>
        <a:ext cx="21855" cy="21855"/>
      </dsp:txXfrm>
    </dsp:sp>
    <dsp:sp modelId="{3B604E38-8690-4207-9283-B899D4A9962D}">
      <dsp:nvSpPr>
        <dsp:cNvPr id="0" name=""/>
        <dsp:cNvSpPr/>
      </dsp:nvSpPr>
      <dsp:spPr>
        <a:xfrm>
          <a:off x="4592787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4. Mise en minuscule + </a:t>
          </a:r>
          <a:r>
            <a:rPr lang="fr-FR" sz="1100" b="1" kern="1200" dirty="0" err="1" smtClean="0"/>
            <a:t>tokenization</a:t>
          </a:r>
          <a:endParaRPr lang="fr-FR" sz="1100" b="1" kern="1200" dirty="0" smtClean="0"/>
        </a:p>
      </dsp:txBody>
      <dsp:txXfrm>
        <a:off x="4592787" y="1058953"/>
        <a:ext cx="1092777" cy="546388"/>
      </dsp:txXfrm>
    </dsp:sp>
    <dsp:sp modelId="{B892A32E-6CE4-4B8F-989A-D798E7CF5E26}">
      <dsp:nvSpPr>
        <dsp:cNvPr id="0" name=""/>
        <dsp:cNvSpPr/>
      </dsp:nvSpPr>
      <dsp:spPr>
        <a:xfrm>
          <a:off x="5685565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93192" y="1321220"/>
        <a:ext cx="21855" cy="21855"/>
      </dsp:txXfrm>
    </dsp:sp>
    <dsp:sp modelId="{5E814BFA-0250-4E69-8359-6973AFB76EEC}">
      <dsp:nvSpPr>
        <dsp:cNvPr id="0" name=""/>
        <dsp:cNvSpPr/>
      </dsp:nvSpPr>
      <dsp:spPr>
        <a:xfrm>
          <a:off x="6122676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5. Suppression de stop </a:t>
          </a:r>
          <a:r>
            <a:rPr lang="fr-FR" sz="1100" b="1" kern="1200" dirty="0" err="1" smtClean="0"/>
            <a:t>words</a:t>
          </a:r>
          <a:endParaRPr lang="fr-FR" sz="1100" b="1" kern="1200" dirty="0" smtClean="0"/>
        </a:p>
      </dsp:txBody>
      <dsp:txXfrm>
        <a:off x="6122676" y="1058953"/>
        <a:ext cx="1092777" cy="546388"/>
      </dsp:txXfrm>
    </dsp:sp>
    <dsp:sp modelId="{94E0602C-20B5-44A0-A9E7-1CA0E9BD48FC}">
      <dsp:nvSpPr>
        <dsp:cNvPr id="0" name=""/>
        <dsp:cNvSpPr/>
      </dsp:nvSpPr>
      <dsp:spPr>
        <a:xfrm>
          <a:off x="7215453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23081" y="1321220"/>
        <a:ext cx="21855" cy="21855"/>
      </dsp:txXfrm>
    </dsp:sp>
    <dsp:sp modelId="{C3991494-DEF1-48C1-A0B6-E3E15C65FFF0}">
      <dsp:nvSpPr>
        <dsp:cNvPr id="0" name=""/>
        <dsp:cNvSpPr/>
      </dsp:nvSpPr>
      <dsp:spPr>
        <a:xfrm>
          <a:off x="7652564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6. Lemmatisation</a:t>
          </a:r>
        </a:p>
      </dsp:txBody>
      <dsp:txXfrm>
        <a:off x="7652564" y="1058953"/>
        <a:ext cx="1092777" cy="5463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D00E71-4BD3-40F1-A6A4-E5DAB76F5818}">
      <dsp:nvSpPr>
        <dsp:cNvPr id="0" name=""/>
        <dsp:cNvSpPr/>
      </dsp:nvSpPr>
      <dsp:spPr>
        <a:xfrm>
          <a:off x="2574032" y="684410"/>
          <a:ext cx="1655760" cy="287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81"/>
              </a:lnTo>
              <a:lnTo>
                <a:pt x="1655760" y="143681"/>
              </a:lnTo>
              <a:lnTo>
                <a:pt x="1655760" y="2873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A4044-57DE-43A7-856D-0007F5D2E0F7}">
      <dsp:nvSpPr>
        <dsp:cNvPr id="0" name=""/>
        <dsp:cNvSpPr/>
      </dsp:nvSpPr>
      <dsp:spPr>
        <a:xfrm>
          <a:off x="2528312" y="684410"/>
          <a:ext cx="91440" cy="287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3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D9C91-D154-43BD-B2EB-2352E6A9D73E}">
      <dsp:nvSpPr>
        <dsp:cNvPr id="0" name=""/>
        <dsp:cNvSpPr/>
      </dsp:nvSpPr>
      <dsp:spPr>
        <a:xfrm>
          <a:off x="918271" y="684410"/>
          <a:ext cx="1655760" cy="287363"/>
        </a:xfrm>
        <a:custGeom>
          <a:avLst/>
          <a:gdLst/>
          <a:ahLst/>
          <a:cxnLst/>
          <a:rect l="0" t="0" r="0" b="0"/>
          <a:pathLst>
            <a:path>
              <a:moveTo>
                <a:pt x="1655760" y="0"/>
              </a:moveTo>
              <a:lnTo>
                <a:pt x="1655760" y="143681"/>
              </a:lnTo>
              <a:lnTo>
                <a:pt x="0" y="143681"/>
              </a:lnTo>
              <a:lnTo>
                <a:pt x="0" y="2873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7B3FA-BAD6-44F0-9A0A-58DC799925AB}">
      <dsp:nvSpPr>
        <dsp:cNvPr id="0" name=""/>
        <dsp:cNvSpPr/>
      </dsp:nvSpPr>
      <dsp:spPr>
        <a:xfrm>
          <a:off x="1889833" y="211"/>
          <a:ext cx="1368397" cy="684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Création d’un corpus de textes</a:t>
          </a:r>
        </a:p>
      </dsp:txBody>
      <dsp:txXfrm>
        <a:off x="1889833" y="211"/>
        <a:ext cx="1368397" cy="684198"/>
      </dsp:txXfrm>
    </dsp:sp>
    <dsp:sp modelId="{7D54F5D1-40CF-4E4A-84A8-884301F905DA}">
      <dsp:nvSpPr>
        <dsp:cNvPr id="0" name=""/>
        <dsp:cNvSpPr/>
      </dsp:nvSpPr>
      <dsp:spPr>
        <a:xfrm>
          <a:off x="234072" y="971773"/>
          <a:ext cx="1368397" cy="684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Bag Of </a:t>
          </a:r>
          <a:r>
            <a:rPr lang="fr-FR" sz="1500" b="1" kern="1200" dirty="0" err="1" smtClean="0"/>
            <a:t>Words</a:t>
          </a:r>
          <a:endParaRPr lang="fr-FR" sz="1500" b="1" kern="1200" dirty="0"/>
        </a:p>
      </dsp:txBody>
      <dsp:txXfrm>
        <a:off x="234072" y="971773"/>
        <a:ext cx="1368397" cy="684198"/>
      </dsp:txXfrm>
    </dsp:sp>
    <dsp:sp modelId="{85395DA4-1D4B-41C1-A914-7C3254C11DBA}">
      <dsp:nvSpPr>
        <dsp:cNvPr id="0" name=""/>
        <dsp:cNvSpPr/>
      </dsp:nvSpPr>
      <dsp:spPr>
        <a:xfrm>
          <a:off x="1889833" y="971773"/>
          <a:ext cx="1368397" cy="684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TF – IDF</a:t>
          </a:r>
          <a:endParaRPr lang="fr-FR" sz="1500" b="1" kern="1200" dirty="0"/>
        </a:p>
      </dsp:txBody>
      <dsp:txXfrm>
        <a:off x="1889833" y="971773"/>
        <a:ext cx="1368397" cy="684198"/>
      </dsp:txXfrm>
    </dsp:sp>
    <dsp:sp modelId="{D4EBDDAD-6565-47C3-9AB1-CDE5D9A7F161}">
      <dsp:nvSpPr>
        <dsp:cNvPr id="0" name=""/>
        <dsp:cNvSpPr/>
      </dsp:nvSpPr>
      <dsp:spPr>
        <a:xfrm>
          <a:off x="3545593" y="971773"/>
          <a:ext cx="1368397" cy="68419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/>
            <a:t>Word2vect</a:t>
          </a:r>
          <a:endParaRPr lang="fr-FR" sz="1500" b="1" kern="1200" dirty="0"/>
        </a:p>
      </dsp:txBody>
      <dsp:txXfrm>
        <a:off x="3545593" y="971773"/>
        <a:ext cx="1368397" cy="68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2D053-CBEE-469E-81C1-88EB6CD1E92E}" type="datetimeFigureOut">
              <a:rPr lang="fr-FR" smtClean="0"/>
              <a:pPr/>
              <a:t>26/11/2019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7FCBC-1360-4820-833A-5388DCDAA7C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8BEE-E6B8-4060-8BB8-88634D80D712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EE99-8E4C-405B-9100-85A90D3BB541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91D3-F97E-479E-B548-2FC5B89DC963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BAC-709B-4C27-A8E5-C3DAFC380F34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BADA-DDE4-48E1-B8B1-047575517136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ABC1-E269-4D95-90B6-9C077C451CF0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957-FF99-4767-8E50-82FC80CC929A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BC7-87F3-44F9-BF44-B3746A2B4101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3534-F660-4127-916F-DB672DB2CBAC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5DE1-24EE-4680-A1D2-0837ABAB7106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D23-520C-42E7-9DCB-B1A1DF4C6848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5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Catégorisez automatiquement des questions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0C2C-78A9-4555-B82A-515D52647E13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560840" cy="90872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exploratoire - cible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474" y="980728"/>
            <a:ext cx="557252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0"/>
            <a:ext cx="3456019" cy="33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tags par post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min = 1 / max = 5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médian = 3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moyen = 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344816" cy="836712"/>
          </a:xfrm>
        </p:spPr>
        <p:txBody>
          <a:bodyPr>
            <a:noAutofit/>
          </a:bodyPr>
          <a:lstStyle/>
          <a:p>
            <a:r>
              <a:rPr lang="fr-FR" sz="2400" dirty="0" smtClean="0"/>
              <a:t>4. Exploration</a:t>
            </a:r>
            <a:br>
              <a:rPr lang="fr-FR" sz="2400" dirty="0" smtClean="0"/>
            </a:br>
            <a:r>
              <a:rPr lang="fr-FR" sz="2400" dirty="0" smtClean="0"/>
              <a:t>Analyse exploratoire - cible</a:t>
            </a:r>
            <a:endParaRPr lang="fr-FR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112568" cy="283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5148064" cy="295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64088" y="112474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plus fréquents :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556792"/>
            <a:ext cx="3829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48064" y="4077072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moins fréquents :</a:t>
            </a:r>
            <a:endParaRPr lang="fr-F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509120"/>
            <a:ext cx="3086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Réduction de dimension : ACP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363450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1502" y="2132856"/>
            <a:ext cx="5042498" cy="35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Réduction de dimension : t-SNE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3860030" cy="37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612" y="1844824"/>
            <a:ext cx="5356388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smtClean="0"/>
              <a:t>Approche basée sur les fréquences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smtClean="0"/>
              <a:t>Latent Dirichlet Allocation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err="1" smtClean="0"/>
              <a:t>Clustering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6. Modélisation supervisée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7. Conclusion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Présentation de problématique</a:t>
            </a:r>
          </a:p>
          <a:p>
            <a:pPr marL="514350" indent="-514350">
              <a:buAutoNum type="arabicPeriod"/>
            </a:pPr>
            <a:r>
              <a:rPr lang="fr-FR" dirty="0" err="1" smtClean="0"/>
              <a:t>Cleaning</a:t>
            </a:r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smtClean="0"/>
              <a:t>Feature </a:t>
            </a:r>
            <a:r>
              <a:rPr lang="fr-FR" dirty="0" smtClean="0"/>
              <a:t>engineering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Analyse exploratoire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Réduction de dimension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non-supervisée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Approche basée sur les fréquences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LDA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err="1" smtClean="0"/>
              <a:t>Clustering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</a:t>
            </a:r>
            <a:r>
              <a:rPr lang="fr-FR" dirty="0" smtClean="0"/>
              <a:t>supervisée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Comparaison de modèles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49685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 est une des plus grandes plateformes de question – réponses pour les développeurs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Les utilisateurs peuvent poser des questions relatives au développement de code, mais souvent il faut mieux chercher dans les questions qui existent déjà : aujourd’hui, la BDD contient 47 millions de questions dont 1,9 millions de questions qui datent de 2019.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Pour faciliter la classification des questions et la recherche, les utilisateurs sont censés de saisir jusqu’à 5 tags =&gt; mots clés qui caractérisent la question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Les tags sont un texte libre (système d’aide automatique existe, mais pas de restriction)  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49685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fr-FR" dirty="0" smtClean="0"/>
              <a:t>But de projet :</a:t>
            </a:r>
          </a:p>
          <a:p>
            <a:pPr lvl="1" algn="just"/>
            <a:r>
              <a:rPr lang="fr-FR" dirty="0" smtClean="0"/>
              <a:t>Trouver un algorithme de machine </a:t>
            </a:r>
            <a:r>
              <a:rPr lang="fr-FR" dirty="0" err="1" smtClean="0"/>
              <a:t>learning</a:t>
            </a:r>
            <a:r>
              <a:rPr lang="fr-FR" dirty="0" smtClean="0"/>
              <a:t> qui aidera l’utilisateur à saisir les tags appropriés en faisant une prédiction de tags à partir de données texte saisies par l’utilisateur</a:t>
            </a:r>
          </a:p>
          <a:p>
            <a:pPr lvl="1" algn="just">
              <a:buNone/>
            </a:pPr>
            <a:endParaRPr lang="fr-FR" dirty="0"/>
          </a:p>
          <a:p>
            <a:pPr algn="just"/>
            <a:r>
              <a:rPr lang="fr-FR" dirty="0" smtClean="0"/>
              <a:t>Intérêt de projet :</a:t>
            </a:r>
          </a:p>
          <a:p>
            <a:pPr lvl="1" algn="just"/>
            <a:r>
              <a:rPr lang="fr-FR" dirty="0" smtClean="0"/>
              <a:t>Mieux classifier des questions</a:t>
            </a:r>
          </a:p>
          <a:p>
            <a:pPr lvl="1" algn="just"/>
            <a:r>
              <a:rPr lang="fr-FR" dirty="0" smtClean="0"/>
              <a:t>Proposer des questions déjà existantes plus pertinentes</a:t>
            </a:r>
          </a:p>
          <a:p>
            <a:pPr lvl="1" algn="just"/>
            <a:r>
              <a:rPr lang="fr-FR" dirty="0" smtClean="0"/>
              <a:t>Eviter des questions en doublons</a:t>
            </a:r>
          </a:p>
          <a:p>
            <a:pPr lvl="1" algn="just"/>
            <a:r>
              <a:rPr lang="fr-FR" dirty="0" smtClean="0"/>
              <a:t>Fidéliser les utilisateurs en proposant un fonctionnement simple, rapide et efficace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Données :</a:t>
            </a:r>
          </a:p>
          <a:p>
            <a:pPr lvl="1" algn="just"/>
            <a:r>
              <a:rPr lang="fr-FR" dirty="0" smtClean="0"/>
              <a:t>Analyses descriptives + modélisation : 50 000 questions de 2019</a:t>
            </a:r>
          </a:p>
          <a:p>
            <a:pPr lvl="1" algn="just"/>
            <a:r>
              <a:rPr lang="fr-FR" dirty="0" smtClean="0"/>
              <a:t>Création d’un modèle word2vect : 500 000 questions de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2. </a:t>
            </a:r>
            <a:r>
              <a:rPr lang="fr-FR" sz="3200" dirty="0" err="1" smtClean="0"/>
              <a:t>Cleaning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3501008"/>
          <a:ext cx="87484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348880"/>
            <a:ext cx="7560840" cy="19143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126876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Features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Composées de titre et corps de question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Exemple de corps de question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2. </a:t>
            </a:r>
            <a:r>
              <a:rPr lang="fr-FR" sz="3200" dirty="0" err="1" smtClean="0"/>
              <a:t>Cleaning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dirty="0" smtClean="0"/>
              <a:t>2. Cible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Composées de plusieurs tags séparés par &lt;&gt;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Si le tag contient plusieurs mots, ceux-ci sont séparé par « - »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Exemple de corps de cible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2936"/>
            <a:ext cx="3384376" cy="254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364502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dirty="0" smtClean="0"/>
              <a:t>=&gt; Le </a:t>
            </a:r>
            <a:r>
              <a:rPr lang="fr-FR" dirty="0" err="1" smtClean="0"/>
              <a:t>cleaning</a:t>
            </a:r>
            <a:r>
              <a:rPr lang="fr-FR" dirty="0" smtClean="0"/>
              <a:t> se limite sur la suppression de &lt;&gt; et remplacement par espace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920880" cy="908720"/>
          </a:xfrm>
        </p:spPr>
        <p:txBody>
          <a:bodyPr>
            <a:noAutofit/>
          </a:bodyPr>
          <a:lstStyle/>
          <a:p>
            <a:r>
              <a:rPr lang="fr-FR" sz="3200" dirty="0" smtClean="0"/>
              <a:t>3. Features engineering</a:t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fr-FR" dirty="0" smtClean="0"/>
          </a:p>
          <a:p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763688" y="980728"/>
          <a:ext cx="51480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3608" y="2852936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corpus de textes peut être fait de plusieurs manières. Les méthodes testées sont les suivantes :  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 Titre uniquement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Titre + corps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Titre + corps + </a:t>
            </a:r>
            <a:r>
              <a:rPr lang="fr-FR" dirty="0" err="1" smtClean="0"/>
              <a:t>bigrams</a:t>
            </a:r>
            <a:r>
              <a:rPr lang="fr-FR" dirty="0" smtClean="0"/>
              <a:t> de titre + </a:t>
            </a:r>
            <a:r>
              <a:rPr lang="fr-FR" dirty="0" err="1" smtClean="0"/>
              <a:t>bigrams</a:t>
            </a:r>
            <a:r>
              <a:rPr lang="fr-FR" dirty="0" smtClean="0"/>
              <a:t> de corps</a:t>
            </a:r>
          </a:p>
          <a:p>
            <a:pPr>
              <a:buFontTx/>
              <a:buChar char="-"/>
            </a:pPr>
            <a:r>
              <a:rPr lang="fr-FR" dirty="0" smtClean="0"/>
              <a:t>  Titre pondéré + corps</a:t>
            </a:r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Titre pondéré + corps + </a:t>
            </a:r>
            <a:r>
              <a:rPr lang="fr-FR" dirty="0" err="1" smtClean="0"/>
              <a:t>bigrams</a:t>
            </a:r>
            <a:r>
              <a:rPr lang="fr-FR" dirty="0" smtClean="0"/>
              <a:t> de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Features engineering</a:t>
            </a:r>
            <a:br>
              <a:rPr lang="fr-FR" dirty="0" smtClean="0"/>
            </a:br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façons comment recoder les </a:t>
            </a:r>
            <a:r>
              <a:rPr lang="fr-FR" dirty="0" smtClean="0"/>
              <a:t>features était testé sur l’ensemble de mod</a:t>
            </a:r>
            <a:r>
              <a:rPr lang="fr-FR" dirty="0" smtClean="0"/>
              <a:t>èles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</a:t>
            </a:r>
            <a:r>
              <a:rPr lang="fr-FR" dirty="0" smtClean="0"/>
              <a:t>Titre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+ corps + </a:t>
            </a:r>
            <a:r>
              <a:rPr lang="fr-FR" dirty="0" err="1" smtClean="0"/>
              <a:t>bigrams</a:t>
            </a:r>
            <a:r>
              <a:rPr lang="fr-FR" dirty="0" smtClean="0"/>
              <a:t> titre + </a:t>
            </a:r>
            <a:r>
              <a:rPr lang="fr-FR" dirty="0" err="1" smtClean="0"/>
              <a:t>bigrams</a:t>
            </a:r>
            <a:r>
              <a:rPr lang="fr-FR" dirty="0" smtClean="0"/>
              <a:t> corps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pondéré (x3) + corps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pondéré (x2) + </a:t>
            </a:r>
            <a:r>
              <a:rPr lang="fr-FR" dirty="0" err="1" smtClean="0"/>
              <a:t>bigrams</a:t>
            </a:r>
            <a:r>
              <a:rPr lang="fr-FR" dirty="0" smtClean="0"/>
              <a:t> titre pondéré (x2) + </a:t>
            </a:r>
            <a:r>
              <a:rPr lang="fr-FR" dirty="0" smtClean="0"/>
              <a:t>corps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776864" cy="980728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exploratoire - features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26/11/2019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mots par question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moyen : 110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min : 5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max : 4070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980728"/>
            <a:ext cx="449024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603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Projet 5</vt:lpstr>
      <vt:lpstr>Plan de présentation</vt:lpstr>
      <vt:lpstr>1. Présentation de problématique</vt:lpstr>
      <vt:lpstr>1. Présentation de problématique</vt:lpstr>
      <vt:lpstr>2. Cleaning Workflow </vt:lpstr>
      <vt:lpstr>2. Cleaning Workflow </vt:lpstr>
      <vt:lpstr>3. Features engineering Workflow</vt:lpstr>
      <vt:lpstr>3. Features engineering Workflow</vt:lpstr>
      <vt:lpstr>4. Exploration Analyse exploratoire - features</vt:lpstr>
      <vt:lpstr>4. Exploration Analyse exploratoire - cible</vt:lpstr>
      <vt:lpstr>4. Exploration Analyse exploratoire - cible</vt:lpstr>
      <vt:lpstr>4. Exploration Réduction de dimension : ACP</vt:lpstr>
      <vt:lpstr>4. Exploration Réduction de dimension : t-SNE</vt:lpstr>
      <vt:lpstr>5. Modélisation non-supervisée Approche basée sur les fréquences</vt:lpstr>
      <vt:lpstr>5. Modélisation non-supervisée Latent Dirichlet Allocation</vt:lpstr>
      <vt:lpstr>5. Modélisation non-supervisée Clustering</vt:lpstr>
      <vt:lpstr>6. Modélisation supervisée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Lenka</dc:creator>
  <cp:lastModifiedBy>Lenka</cp:lastModifiedBy>
  <cp:revision>330</cp:revision>
  <dcterms:created xsi:type="dcterms:W3CDTF">2019-10-09T10:27:52Z</dcterms:created>
  <dcterms:modified xsi:type="dcterms:W3CDTF">2019-11-27T15:19:56Z</dcterms:modified>
</cp:coreProperties>
</file>