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7D6B4-AAEE-5A3C-3989-11338DE0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371047-FA63-F6F4-0F0A-4C2C0C9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3F31497-81B9-5CE8-7168-ECAAAB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C994992-3712-4433-30DB-031EEBE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3704D0-2907-C803-8565-426B7854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CFD374-0B38-0016-35DF-63B562FB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F737B78-8F22-74ED-7DC1-86DDA51E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78C705F-3FDF-BD8F-F7B2-04F7826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75FC53-9693-C18C-B830-96D30F9C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8B2320B-160F-6538-F6BD-6F297A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C1B7CE-CC11-E18E-EE3B-1CB8D376E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F4EC0EC-F57A-DDC7-3AA5-A528B255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F54FC6-1C7C-1228-445B-D178F887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68E53F-9E7A-DC8B-A075-7370A282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CCB539-F89E-3452-A266-84E5F76C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5DA3B-3910-B0FF-007B-6EEE3BD5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CA234-C99A-9AB7-190D-B03CF940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452564-AEF8-01C6-86C0-EBB3A76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30D28F-1CFA-DEE2-FC73-49DBA319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A53A4AC-316C-DB1A-6E0E-F9A321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8CC05C-43E0-8573-7FEE-F0A5ABB2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CFED3A-9255-690B-B715-3E494921D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1C9C18-F0A2-8546-306F-003A783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E54F23-D412-D33F-A061-AA864EC3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298133-E721-19E8-7946-4126DBA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AB255-8383-258A-8F65-6B22857A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939E0-1D34-38CB-0BB3-C82007CBB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01411EC-593E-33B5-5A4F-DDD6C44A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85BBF0-7BC4-5C59-4B6A-221ED783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88197F-950E-E18C-5803-7D0803D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78F489-6330-00A1-4F2F-B972C29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136F65-1C9A-90C7-653E-E07C70D1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B97359-DFE5-ACAA-8B99-5BB36D37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C8EF275-1043-D9D1-8ACD-12155447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7550B5B-55A3-018C-A331-192A3F25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04F016E-4EA3-51A3-E771-D10CDCC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3067FB4-4455-9FB8-6AD6-394C7E8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3B97E48-EF04-5EA9-6299-3D6D07B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6AA9CB9-4183-6A61-7FC1-5D312D9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9627A-2051-0BD7-DBF2-45A98EF4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909F5DB-841B-A33C-739B-A3FFF0C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A3FB68D-2CE2-8397-0B26-53199887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1ADBC43-3746-4172-12BD-E7F5B26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060FEA5-7EF1-5B16-68C0-A485E253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F7EBD1E-F4B9-3032-1B9D-2BB4FB1F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AF42A9-4D0D-2258-776B-2956F8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E1791D-8BC2-821A-B5EA-ED501A53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E7FB70-B036-059E-E2B1-1242FF45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07650B-8B6F-DA03-85EF-896452F1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7B9F70-2D61-DEB9-16C2-3D3FEA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E8918FF-FFB8-5E4A-597B-F86D61AD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57FDA89-4E9C-2B1B-CA0B-108F9CA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120A3-0E02-415A-D4E2-5729EFC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208818B-7368-5BDD-DD12-B8B793A5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693FC4-4F16-611F-0504-FCE97A91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38AF9F6-C582-6ACD-FA99-A79B87D6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C44A4B-B2BF-5D93-BCE2-71F22C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731517-B834-2837-5D7C-915E2AE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8B06DCB-1052-CE9A-8061-0B77DDB1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CDDF17-3C6E-3784-8B2B-9577C68F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202B40-E138-AF6D-64BE-8A139BE7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7302-7987-48BC-AA49-F1B089F3BA7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69CFD8-1299-71F8-3877-37BBB40D7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C159D3-35C2-49B8-858C-2C13EE6A2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032E-604E-4A0C-8BD1-54179EF4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kupina 78">
            <a:extLst>
              <a:ext uri="{FF2B5EF4-FFF2-40B4-BE49-F238E27FC236}">
                <a16:creationId xmlns:a16="http://schemas.microsoft.com/office/drawing/2014/main" id="{ECC27658-82C6-247F-6F8A-0D04AAD46F74}"/>
              </a:ext>
            </a:extLst>
          </p:cNvPr>
          <p:cNvGrpSpPr/>
          <p:nvPr/>
        </p:nvGrpSpPr>
        <p:grpSpPr>
          <a:xfrm>
            <a:off x="5996319" y="2260729"/>
            <a:ext cx="1307747" cy="1352107"/>
            <a:chOff x="6004039" y="2547708"/>
            <a:chExt cx="1538183" cy="779753"/>
          </a:xfrm>
        </p:grpSpPr>
        <p:sp>
          <p:nvSpPr>
            <p:cNvPr id="66" name="Obdĺžnik 65">
              <a:extLst>
                <a:ext uri="{FF2B5EF4-FFF2-40B4-BE49-F238E27FC236}">
                  <a16:creationId xmlns:a16="http://schemas.microsoft.com/office/drawing/2014/main" id="{FCA4F90B-CDAF-E796-957E-8C449EB2DA38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lokTextu 70">
              <a:extLst>
                <a:ext uri="{FF2B5EF4-FFF2-40B4-BE49-F238E27FC236}">
                  <a16:creationId xmlns:a16="http://schemas.microsoft.com/office/drawing/2014/main" id="{991C7F86-199B-5849-797D-0AEF5AC9B985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0" name="Skupina 79">
            <a:extLst>
              <a:ext uri="{FF2B5EF4-FFF2-40B4-BE49-F238E27FC236}">
                <a16:creationId xmlns:a16="http://schemas.microsoft.com/office/drawing/2014/main" id="{1B023723-56B1-6EA1-542E-053B1AF3BD0E}"/>
              </a:ext>
            </a:extLst>
          </p:cNvPr>
          <p:cNvGrpSpPr/>
          <p:nvPr/>
        </p:nvGrpSpPr>
        <p:grpSpPr>
          <a:xfrm>
            <a:off x="8332812" y="2543090"/>
            <a:ext cx="1944000" cy="769357"/>
            <a:chOff x="8445058" y="2547707"/>
            <a:chExt cx="1944000" cy="769357"/>
          </a:xfrm>
        </p:grpSpPr>
        <p:sp>
          <p:nvSpPr>
            <p:cNvPr id="67" name="Obdĺžnik 66">
              <a:extLst>
                <a:ext uri="{FF2B5EF4-FFF2-40B4-BE49-F238E27FC236}">
                  <a16:creationId xmlns:a16="http://schemas.microsoft.com/office/drawing/2014/main" id="{D358A595-638F-A524-5F6E-E2436DB7B9F6}"/>
                </a:ext>
              </a:extLst>
            </p:cNvPr>
            <p:cNvSpPr/>
            <p:nvPr/>
          </p:nvSpPr>
          <p:spPr>
            <a:xfrm>
              <a:off x="8445058" y="2547707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BlokTextu 71">
              <a:extLst>
                <a:ext uri="{FF2B5EF4-FFF2-40B4-BE49-F238E27FC236}">
                  <a16:creationId xmlns:a16="http://schemas.microsoft.com/office/drawing/2014/main" id="{B302E14F-B460-33B0-4780-3E546EB8D7E8}"/>
                </a:ext>
              </a:extLst>
            </p:cNvPr>
            <p:cNvSpPr txBox="1"/>
            <p:nvPr/>
          </p:nvSpPr>
          <p:spPr>
            <a:xfrm>
              <a:off x="8510017" y="2635381"/>
              <a:ext cx="1879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Heat exchanger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6FA2B696-6D01-ED13-6FD0-1A63EE3FC0C0}"/>
              </a:ext>
            </a:extLst>
          </p:cNvPr>
          <p:cNvGrpSpPr/>
          <p:nvPr/>
        </p:nvGrpSpPr>
        <p:grpSpPr>
          <a:xfrm>
            <a:off x="6004039" y="4011801"/>
            <a:ext cx="1307747" cy="769357"/>
            <a:chOff x="6004039" y="4554131"/>
            <a:chExt cx="1538184" cy="769357"/>
          </a:xfrm>
        </p:grpSpPr>
        <p:sp>
          <p:nvSpPr>
            <p:cNvPr id="70" name="Obdĺžnik 69">
              <a:extLst>
                <a:ext uri="{FF2B5EF4-FFF2-40B4-BE49-F238E27FC236}">
                  <a16:creationId xmlns:a16="http://schemas.microsoft.com/office/drawing/2014/main" id="{B892158C-7CED-1E13-E558-DB67CAFAEF11}"/>
                </a:ext>
              </a:extLst>
            </p:cNvPr>
            <p:cNvSpPr/>
            <p:nvPr/>
          </p:nvSpPr>
          <p:spPr>
            <a:xfrm>
              <a:off x="6004039" y="4554131"/>
              <a:ext cx="1538184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lokTextu 72">
              <a:extLst>
                <a:ext uri="{FF2B5EF4-FFF2-40B4-BE49-F238E27FC236}">
                  <a16:creationId xmlns:a16="http://schemas.microsoft.com/office/drawing/2014/main" id="{A9F64071-9C6B-3403-A5F5-EC69DFCDD03C}"/>
                </a:ext>
              </a:extLst>
            </p:cNvPr>
            <p:cNvSpPr txBox="1"/>
            <p:nvPr/>
          </p:nvSpPr>
          <p:spPr>
            <a:xfrm>
              <a:off x="6071130" y="4639953"/>
              <a:ext cx="1253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Integrator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7" name="Skupina 76">
            <a:extLst>
              <a:ext uri="{FF2B5EF4-FFF2-40B4-BE49-F238E27FC236}">
                <a16:creationId xmlns:a16="http://schemas.microsoft.com/office/drawing/2014/main" id="{24C4C0D2-7E54-BC55-556E-DACED1EB3B3B}"/>
              </a:ext>
            </a:extLst>
          </p:cNvPr>
          <p:cNvGrpSpPr/>
          <p:nvPr/>
        </p:nvGrpSpPr>
        <p:grpSpPr>
          <a:xfrm>
            <a:off x="2978628" y="2023399"/>
            <a:ext cx="1944000" cy="769357"/>
            <a:chOff x="2984934" y="1697420"/>
            <a:chExt cx="1944000" cy="769357"/>
          </a:xfrm>
        </p:grpSpPr>
        <p:sp>
          <p:nvSpPr>
            <p:cNvPr id="68" name="Obdĺžnik 67">
              <a:extLst>
                <a:ext uri="{FF2B5EF4-FFF2-40B4-BE49-F238E27FC236}">
                  <a16:creationId xmlns:a16="http://schemas.microsoft.com/office/drawing/2014/main" id="{C3353759-38BB-30B9-5A62-3F4A75D64479}"/>
                </a:ext>
              </a:extLst>
            </p:cNvPr>
            <p:cNvSpPr/>
            <p:nvPr/>
          </p:nvSpPr>
          <p:spPr>
            <a:xfrm>
              <a:off x="2984934" y="1697420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BlokTextu 73">
              <a:extLst>
                <a:ext uri="{FF2B5EF4-FFF2-40B4-BE49-F238E27FC236}">
                  <a16:creationId xmlns:a16="http://schemas.microsoft.com/office/drawing/2014/main" id="{5CD6211F-8AB8-0E9E-2B8A-1826899D53A4}"/>
                </a:ext>
              </a:extLst>
            </p:cNvPr>
            <p:cNvSpPr txBox="1"/>
            <p:nvPr/>
          </p:nvSpPr>
          <p:spPr>
            <a:xfrm>
              <a:off x="3038630" y="1789710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1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78" name="Skupina 77">
            <a:extLst>
              <a:ext uri="{FF2B5EF4-FFF2-40B4-BE49-F238E27FC236}">
                <a16:creationId xmlns:a16="http://schemas.microsoft.com/office/drawing/2014/main" id="{52608F3C-D334-44B6-D4A2-FD79CF198AD6}"/>
              </a:ext>
            </a:extLst>
          </p:cNvPr>
          <p:cNvGrpSpPr/>
          <p:nvPr/>
        </p:nvGrpSpPr>
        <p:grpSpPr>
          <a:xfrm>
            <a:off x="2978628" y="3044321"/>
            <a:ext cx="1944000" cy="769357"/>
            <a:chOff x="2984936" y="3317064"/>
            <a:chExt cx="1944000" cy="769357"/>
          </a:xfrm>
        </p:grpSpPr>
        <p:sp>
          <p:nvSpPr>
            <p:cNvPr id="69" name="Obdĺžnik 68">
              <a:extLst>
                <a:ext uri="{FF2B5EF4-FFF2-40B4-BE49-F238E27FC236}">
                  <a16:creationId xmlns:a16="http://schemas.microsoft.com/office/drawing/2014/main" id="{E47E5C81-9703-ABFB-9E40-E1E01BEAAAE8}"/>
                </a:ext>
              </a:extLst>
            </p:cNvPr>
            <p:cNvSpPr/>
            <p:nvPr/>
          </p:nvSpPr>
          <p:spPr>
            <a:xfrm>
              <a:off x="2984936" y="3317064"/>
              <a:ext cx="1944000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kTextu 74">
              <a:extLst>
                <a:ext uri="{FF2B5EF4-FFF2-40B4-BE49-F238E27FC236}">
                  <a16:creationId xmlns:a16="http://schemas.microsoft.com/office/drawing/2014/main" id="{E0C85206-64DE-9B0B-E2AC-CF5B33F6A33B}"/>
                </a:ext>
              </a:extLst>
            </p:cNvPr>
            <p:cNvSpPr txBox="1"/>
            <p:nvPr/>
          </p:nvSpPr>
          <p:spPr>
            <a:xfrm>
              <a:off x="3035573" y="3409354"/>
              <a:ext cx="18870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Explicit MPC 2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sp>
        <p:nvSpPr>
          <p:cNvPr id="76" name="Obdĺžnik 75">
            <a:extLst>
              <a:ext uri="{FF2B5EF4-FFF2-40B4-BE49-F238E27FC236}">
                <a16:creationId xmlns:a16="http://schemas.microsoft.com/office/drawing/2014/main" id="{D4244E40-C17C-701E-6000-B6DFE6C51838}"/>
              </a:ext>
            </a:extLst>
          </p:cNvPr>
          <p:cNvSpPr/>
          <p:nvPr/>
        </p:nvSpPr>
        <p:spPr>
          <a:xfrm>
            <a:off x="1980911" y="2408076"/>
            <a:ext cx="49687" cy="10209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304066" y="2927769"/>
            <a:ext cx="102874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ovná spojovacia šípka 83">
            <a:extLst>
              <a:ext uri="{FF2B5EF4-FFF2-40B4-BE49-F238E27FC236}">
                <a16:creationId xmlns:a16="http://schemas.microsoft.com/office/drawing/2014/main" id="{E84A371D-11B1-A854-C8C3-1303271CCB54}"/>
              </a:ext>
            </a:extLst>
          </p:cNvPr>
          <p:cNvCxnSpPr/>
          <p:nvPr/>
        </p:nvCxnSpPr>
        <p:spPr>
          <a:xfrm flipV="1">
            <a:off x="10276812" y="2920843"/>
            <a:ext cx="1476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/>
          <p:nvPr/>
        </p:nvCxnSpPr>
        <p:spPr>
          <a:xfrm flipV="1">
            <a:off x="4916320" y="2431887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4917731" y="3384068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2AD07A18-2108-BAC4-079F-C7BA127919F3}"/>
              </a:ext>
            </a:extLst>
          </p:cNvPr>
          <p:cNvCxnSpPr/>
          <p:nvPr/>
        </p:nvCxnSpPr>
        <p:spPr>
          <a:xfrm flipV="1">
            <a:off x="2615379" y="2417485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188D8094-308F-6D72-1D74-4368F4CCC7BC}"/>
              </a:ext>
            </a:extLst>
          </p:cNvPr>
          <p:cNvCxnSpPr/>
          <p:nvPr/>
        </p:nvCxnSpPr>
        <p:spPr>
          <a:xfrm flipV="1">
            <a:off x="2615379" y="3428998"/>
            <a:ext cx="36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nica 91">
            <a:extLst>
              <a:ext uri="{FF2B5EF4-FFF2-40B4-BE49-F238E27FC236}">
                <a16:creationId xmlns:a16="http://schemas.microsoft.com/office/drawing/2014/main" id="{D4608986-020C-61AB-9EB7-068A85656A16}"/>
              </a:ext>
            </a:extLst>
          </p:cNvPr>
          <p:cNvCxnSpPr/>
          <p:nvPr/>
        </p:nvCxnSpPr>
        <p:spPr>
          <a:xfrm>
            <a:off x="2615379" y="2417485"/>
            <a:ext cx="0" cy="101151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nica 92">
            <a:extLst>
              <a:ext uri="{FF2B5EF4-FFF2-40B4-BE49-F238E27FC236}">
                <a16:creationId xmlns:a16="http://schemas.microsoft.com/office/drawing/2014/main" id="{1768B7F4-2EA1-3F71-E2FA-D34625A2F37F}"/>
              </a:ext>
            </a:extLst>
          </p:cNvPr>
          <p:cNvCxnSpPr>
            <a:cxnSpLocks/>
          </p:cNvCxnSpPr>
          <p:nvPr/>
        </p:nvCxnSpPr>
        <p:spPr>
          <a:xfrm flipH="1">
            <a:off x="2039379" y="2916225"/>
            <a:ext cx="57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ovná spojnica 96">
            <a:extLst>
              <a:ext uri="{FF2B5EF4-FFF2-40B4-BE49-F238E27FC236}">
                <a16:creationId xmlns:a16="http://schemas.microsoft.com/office/drawing/2014/main" id="{B65E7155-0FBC-565A-B8C3-9EB21F82B895}"/>
              </a:ext>
            </a:extLst>
          </p:cNvPr>
          <p:cNvCxnSpPr>
            <a:cxnSpLocks/>
          </p:cNvCxnSpPr>
          <p:nvPr/>
        </p:nvCxnSpPr>
        <p:spPr>
          <a:xfrm flipH="1">
            <a:off x="1460320" y="4398780"/>
            <a:ext cx="453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ovná spojovacia šípka 97">
            <a:extLst>
              <a:ext uri="{FF2B5EF4-FFF2-40B4-BE49-F238E27FC236}">
                <a16:creationId xmlns:a16="http://schemas.microsoft.com/office/drawing/2014/main" id="{B6BE4244-5A9D-E297-8385-0594ACBEE4A0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7311786" y="4396478"/>
            <a:ext cx="3047943" cy="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92136E9C-5AD6-6494-BFFA-50CF5A13DE56}"/>
              </a:ext>
            </a:extLst>
          </p:cNvPr>
          <p:cNvCxnSpPr>
            <a:cxnSpLocks/>
          </p:cNvCxnSpPr>
          <p:nvPr/>
        </p:nvCxnSpPr>
        <p:spPr>
          <a:xfrm>
            <a:off x="10359729" y="2923151"/>
            <a:ext cx="0" cy="20179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ovná spojnica 104">
            <a:extLst>
              <a:ext uri="{FF2B5EF4-FFF2-40B4-BE49-F238E27FC236}">
                <a16:creationId xmlns:a16="http://schemas.microsoft.com/office/drawing/2014/main" id="{548FBA50-3C92-DB12-0D2D-5D281FA6B65C}"/>
              </a:ext>
            </a:extLst>
          </p:cNvPr>
          <p:cNvCxnSpPr>
            <a:cxnSpLocks/>
          </p:cNvCxnSpPr>
          <p:nvPr/>
        </p:nvCxnSpPr>
        <p:spPr>
          <a:xfrm flipH="1">
            <a:off x="1166648" y="4941110"/>
            <a:ext cx="918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ovná spojnica 106">
            <a:extLst>
              <a:ext uri="{FF2B5EF4-FFF2-40B4-BE49-F238E27FC236}">
                <a16:creationId xmlns:a16="http://schemas.microsoft.com/office/drawing/2014/main" id="{30A210E8-D953-17BC-B822-625EC1084344}"/>
              </a:ext>
            </a:extLst>
          </p:cNvPr>
          <p:cNvCxnSpPr>
            <a:cxnSpLocks/>
          </p:cNvCxnSpPr>
          <p:nvPr/>
        </p:nvCxnSpPr>
        <p:spPr>
          <a:xfrm>
            <a:off x="1463888" y="3213237"/>
            <a:ext cx="1326" cy="11832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ovná spojnica 108">
            <a:extLst>
              <a:ext uri="{FF2B5EF4-FFF2-40B4-BE49-F238E27FC236}">
                <a16:creationId xmlns:a16="http://schemas.microsoft.com/office/drawing/2014/main" id="{F3FFC4CB-3CAD-648E-F0B7-D13FDAD15978}"/>
              </a:ext>
            </a:extLst>
          </p:cNvPr>
          <p:cNvCxnSpPr>
            <a:cxnSpLocks/>
          </p:cNvCxnSpPr>
          <p:nvPr/>
        </p:nvCxnSpPr>
        <p:spPr>
          <a:xfrm>
            <a:off x="1152911" y="2916225"/>
            <a:ext cx="12068" cy="202572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ovacia šípka 111">
            <a:extLst>
              <a:ext uri="{FF2B5EF4-FFF2-40B4-BE49-F238E27FC236}">
                <a16:creationId xmlns:a16="http://schemas.microsoft.com/office/drawing/2014/main" id="{CFD99BD4-D9D1-860A-6A2E-B06ADD3CB51E}"/>
              </a:ext>
            </a:extLst>
          </p:cNvPr>
          <p:cNvCxnSpPr>
            <a:cxnSpLocks/>
          </p:cNvCxnSpPr>
          <p:nvPr/>
        </p:nvCxnSpPr>
        <p:spPr>
          <a:xfrm>
            <a:off x="1466838" y="3215539"/>
            <a:ext cx="505292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ovacia šípka 115">
            <a:extLst>
              <a:ext uri="{FF2B5EF4-FFF2-40B4-BE49-F238E27FC236}">
                <a16:creationId xmlns:a16="http://schemas.microsoft.com/office/drawing/2014/main" id="{AAA83F41-3BA8-C2A9-78A6-64B39BB509F1}"/>
              </a:ext>
            </a:extLst>
          </p:cNvPr>
          <p:cNvCxnSpPr>
            <a:cxnSpLocks/>
          </p:cNvCxnSpPr>
          <p:nvPr/>
        </p:nvCxnSpPr>
        <p:spPr>
          <a:xfrm>
            <a:off x="1152911" y="2923151"/>
            <a:ext cx="81921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360911" y="2634152"/>
            <a:ext cx="1620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613754" y="206549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800" i="1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800" i="1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3" name="BlokTextu 122">
            <a:extLst>
              <a:ext uri="{FF2B5EF4-FFF2-40B4-BE49-F238E27FC236}">
                <a16:creationId xmlns:a16="http://schemas.microsoft.com/office/drawing/2014/main" id="{D1914DA3-8BC4-1FCD-A666-026ACA66CF1A}"/>
              </a:ext>
            </a:extLst>
          </p:cNvPr>
          <p:cNvSpPr txBox="1"/>
          <p:nvPr/>
        </p:nvSpPr>
        <p:spPr>
          <a:xfrm>
            <a:off x="10426722" y="232951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7432435" y="2360385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4979872" y="1910976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6" name="BlokTextu 125">
            <a:extLst>
              <a:ext uri="{FF2B5EF4-FFF2-40B4-BE49-F238E27FC236}">
                <a16:creationId xmlns:a16="http://schemas.microsoft.com/office/drawing/2014/main" id="{5888BA29-B6AC-F3A6-83B2-71F325E321C0}"/>
              </a:ext>
            </a:extLst>
          </p:cNvPr>
          <p:cNvSpPr txBox="1"/>
          <p:nvPr/>
        </p:nvSpPr>
        <p:spPr>
          <a:xfrm>
            <a:off x="4987459" y="2775040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7" name="BlokTextu 126">
            <a:extLst>
              <a:ext uri="{FF2B5EF4-FFF2-40B4-BE49-F238E27FC236}">
                <a16:creationId xmlns:a16="http://schemas.microsoft.com/office/drawing/2014/main" id="{5DB81921-D8B5-FD99-9270-CBE24F192419}"/>
              </a:ext>
            </a:extLst>
          </p:cNvPr>
          <p:cNvSpPr txBox="1"/>
          <p:nvPr/>
        </p:nvSpPr>
        <p:spPr>
          <a:xfrm>
            <a:off x="1982043" y="2369296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baseline="-25000" dirty="0">
                <a:latin typeface="Baskerville Old Face" panose="02020602080505020303" pitchFamily="18" charset="0"/>
                <a:ea typeface="Calibri" panose="020F0502020204030204" pitchFamily="34" charset="0"/>
                <a:cs typeface="Arabic Typesetting" panose="03020402040406030203" pitchFamily="66" charset="-78"/>
              </a:rPr>
              <a:t>θ(k)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8" name="BlokTextu 127">
            <a:extLst>
              <a:ext uri="{FF2B5EF4-FFF2-40B4-BE49-F238E27FC236}">
                <a16:creationId xmlns:a16="http://schemas.microsoft.com/office/drawing/2014/main" id="{49306769-8B5C-8C15-FB29-FF62F11C710E}"/>
              </a:ext>
            </a:extLst>
          </p:cNvPr>
          <p:cNvSpPr txBox="1"/>
          <p:nvPr/>
        </p:nvSpPr>
        <p:spPr>
          <a:xfrm>
            <a:off x="5033945" y="3836013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x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I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9" name="BlokTextu 128">
            <a:extLst>
              <a:ext uri="{FF2B5EF4-FFF2-40B4-BE49-F238E27FC236}">
                <a16:creationId xmlns:a16="http://schemas.microsoft.com/office/drawing/2014/main" id="{EBA5BB3D-ABFA-1CF0-3E19-C47F79FC9BC5}"/>
              </a:ext>
            </a:extLst>
          </p:cNvPr>
          <p:cNvSpPr txBox="1"/>
          <p:nvPr/>
        </p:nvSpPr>
        <p:spPr>
          <a:xfrm>
            <a:off x="10308988" y="2775403"/>
            <a:ext cx="159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0" name="BlokTextu 129">
            <a:extLst>
              <a:ext uri="{FF2B5EF4-FFF2-40B4-BE49-F238E27FC236}">
                <a16:creationId xmlns:a16="http://schemas.microsoft.com/office/drawing/2014/main" id="{4AE64A69-56C8-137F-B871-C293DAD852B3}"/>
              </a:ext>
            </a:extLst>
          </p:cNvPr>
          <p:cNvSpPr txBox="1"/>
          <p:nvPr/>
        </p:nvSpPr>
        <p:spPr>
          <a:xfrm>
            <a:off x="7288399" y="278149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Voltage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131" name="BlokTextu 130">
            <a:extLst>
              <a:ext uri="{FF2B5EF4-FFF2-40B4-BE49-F238E27FC236}">
                <a16:creationId xmlns:a16="http://schemas.microsoft.com/office/drawing/2014/main" id="{A4B2F5EB-F7B0-38F3-AB1A-2DD4648F03AF}"/>
              </a:ext>
            </a:extLst>
          </p:cNvPr>
          <p:cNvSpPr txBox="1"/>
          <p:nvPr/>
        </p:nvSpPr>
        <p:spPr>
          <a:xfrm>
            <a:off x="361387" y="2464382"/>
            <a:ext cx="1568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Temperature</a:t>
            </a:r>
            <a:endParaRPr lang="en-US" dirty="0">
              <a:solidFill>
                <a:srgbClr val="0070C0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9BCCEA86-AF4A-F932-0CB0-BD5F61B07E43}"/>
              </a:ext>
            </a:extLst>
          </p:cNvPr>
          <p:cNvCxnSpPr>
            <a:cxnSpLocks/>
          </p:cNvCxnSpPr>
          <p:nvPr/>
        </p:nvCxnSpPr>
        <p:spPr>
          <a:xfrm flipH="1">
            <a:off x="1830642" y="1837165"/>
            <a:ext cx="46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600DF95E-B28E-387C-E5BB-3FC6892AFEF7}"/>
              </a:ext>
            </a:extLst>
          </p:cNvPr>
          <p:cNvCxnSpPr>
            <a:cxnSpLocks/>
          </p:cNvCxnSpPr>
          <p:nvPr/>
        </p:nvCxnSpPr>
        <p:spPr>
          <a:xfrm>
            <a:off x="6470435" y="1831072"/>
            <a:ext cx="2539" cy="424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E3BAFDF1-794F-0BD0-F81F-4A88CAA9CD05}"/>
              </a:ext>
            </a:extLst>
          </p:cNvPr>
          <p:cNvCxnSpPr>
            <a:cxnSpLocks/>
          </p:cNvCxnSpPr>
          <p:nvPr/>
        </p:nvCxnSpPr>
        <p:spPr>
          <a:xfrm>
            <a:off x="1830642" y="1836330"/>
            <a:ext cx="0" cy="79443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ovná spojovacia šípka 1">
            <a:extLst>
              <a:ext uri="{FF2B5EF4-FFF2-40B4-BE49-F238E27FC236}">
                <a16:creationId xmlns:a16="http://schemas.microsoft.com/office/drawing/2014/main" id="{FAC240F6-55B5-77B2-8703-9336D0655757}"/>
              </a:ext>
            </a:extLst>
          </p:cNvPr>
          <p:cNvCxnSpPr>
            <a:cxnSpLocks/>
          </p:cNvCxnSpPr>
          <p:nvPr/>
        </p:nvCxnSpPr>
        <p:spPr>
          <a:xfrm>
            <a:off x="6657912" y="1638890"/>
            <a:ext cx="0" cy="60418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>
            <a:extLst>
              <a:ext uri="{FF2B5EF4-FFF2-40B4-BE49-F238E27FC236}">
                <a16:creationId xmlns:a16="http://schemas.microsoft.com/office/drawing/2014/main" id="{DF0C6037-E4B0-52D7-7673-49F79DD6A42E}"/>
              </a:ext>
            </a:extLst>
          </p:cNvPr>
          <p:cNvSpPr txBox="1"/>
          <p:nvPr/>
        </p:nvSpPr>
        <p:spPr>
          <a:xfrm>
            <a:off x="6174908" y="1070470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800" i="1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800" i="1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k-1</a:t>
            </a:r>
            <a:r>
              <a:rPr lang="sk-SK" sz="2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576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Rovná spojovacia šípka 82">
            <a:extLst>
              <a:ext uri="{FF2B5EF4-FFF2-40B4-BE49-F238E27FC236}">
                <a16:creationId xmlns:a16="http://schemas.microsoft.com/office/drawing/2014/main" id="{CBA85946-4B6E-0133-9D31-164E8E3B882A}"/>
              </a:ext>
            </a:extLst>
          </p:cNvPr>
          <p:cNvCxnSpPr>
            <a:cxnSpLocks/>
          </p:cNvCxnSpPr>
          <p:nvPr/>
        </p:nvCxnSpPr>
        <p:spPr>
          <a:xfrm>
            <a:off x="9878469" y="2960830"/>
            <a:ext cx="9360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ovná spojovacia šípka 84">
            <a:extLst>
              <a:ext uri="{FF2B5EF4-FFF2-40B4-BE49-F238E27FC236}">
                <a16:creationId xmlns:a16="http://schemas.microsoft.com/office/drawing/2014/main" id="{A15B0900-F837-BC23-6F0A-93BF3991D3B2}"/>
              </a:ext>
            </a:extLst>
          </p:cNvPr>
          <p:cNvCxnSpPr>
            <a:cxnSpLocks/>
          </p:cNvCxnSpPr>
          <p:nvPr/>
        </p:nvCxnSpPr>
        <p:spPr>
          <a:xfrm flipV="1">
            <a:off x="8927648" y="3621374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94D4A244-03DE-7105-5736-F1E173767A16}"/>
              </a:ext>
            </a:extLst>
          </p:cNvPr>
          <p:cNvCxnSpPr/>
          <p:nvPr/>
        </p:nvCxnSpPr>
        <p:spPr>
          <a:xfrm flipV="1">
            <a:off x="7162841" y="2921544"/>
            <a:ext cx="936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D95B93DA-6857-52AA-FB57-50A9790C22C2}"/>
              </a:ext>
            </a:extLst>
          </p:cNvPr>
          <p:cNvCxnSpPr>
            <a:cxnSpLocks/>
          </p:cNvCxnSpPr>
          <p:nvPr/>
        </p:nvCxnSpPr>
        <p:spPr>
          <a:xfrm>
            <a:off x="1049588" y="2634832"/>
            <a:ext cx="112012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BlokTextu 121">
            <a:extLst>
              <a:ext uri="{FF2B5EF4-FFF2-40B4-BE49-F238E27FC236}">
                <a16:creationId xmlns:a16="http://schemas.microsoft.com/office/drawing/2014/main" id="{C99430D1-B863-0EDF-61F1-9D027E509EC6}"/>
              </a:ext>
            </a:extLst>
          </p:cNvPr>
          <p:cNvSpPr txBox="1"/>
          <p:nvPr/>
        </p:nvSpPr>
        <p:spPr>
          <a:xfrm>
            <a:off x="1114756" y="2135179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0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4" name="BlokTextu 123">
            <a:extLst>
              <a:ext uri="{FF2B5EF4-FFF2-40B4-BE49-F238E27FC236}">
                <a16:creationId xmlns:a16="http://schemas.microsoft.com/office/drawing/2014/main" id="{A7104031-284C-D084-2066-72E9DFB9C9A3}"/>
              </a:ext>
            </a:extLst>
          </p:cNvPr>
          <p:cNvSpPr txBox="1"/>
          <p:nvPr/>
        </p:nvSpPr>
        <p:spPr>
          <a:xfrm>
            <a:off x="9966397" y="2416482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sk-SK" sz="1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25" name="BlokTextu 124">
            <a:extLst>
              <a:ext uri="{FF2B5EF4-FFF2-40B4-BE49-F238E27FC236}">
                <a16:creationId xmlns:a16="http://schemas.microsoft.com/office/drawing/2014/main" id="{37BCBEC2-4EF5-3EA5-C0E7-5EB5921A2FBA}"/>
              </a:ext>
            </a:extLst>
          </p:cNvPr>
          <p:cNvSpPr txBox="1"/>
          <p:nvPr/>
        </p:nvSpPr>
        <p:spPr>
          <a:xfrm>
            <a:off x="8001854" y="37883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L</a:t>
            </a:r>
            <a:r>
              <a:rPr lang="sk-SK" sz="18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cxnSp>
        <p:nvCxnSpPr>
          <p:cNvPr id="3" name="Rovná spojnica 2">
            <a:extLst>
              <a:ext uri="{FF2B5EF4-FFF2-40B4-BE49-F238E27FC236}">
                <a16:creationId xmlns:a16="http://schemas.microsoft.com/office/drawing/2014/main" id="{9BCCEA86-AF4A-F932-0CB0-BD5F61B07E43}"/>
              </a:ext>
            </a:extLst>
          </p:cNvPr>
          <p:cNvCxnSpPr>
            <a:cxnSpLocks/>
          </p:cNvCxnSpPr>
          <p:nvPr/>
        </p:nvCxnSpPr>
        <p:spPr>
          <a:xfrm flipH="1">
            <a:off x="3446082" y="1836330"/>
            <a:ext cx="3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600DF95E-B28E-387C-E5BB-3FC6892AFEF7}"/>
              </a:ext>
            </a:extLst>
          </p:cNvPr>
          <p:cNvCxnSpPr>
            <a:cxnSpLocks/>
          </p:cNvCxnSpPr>
          <p:nvPr/>
        </p:nvCxnSpPr>
        <p:spPr>
          <a:xfrm>
            <a:off x="6540137" y="1836330"/>
            <a:ext cx="2539" cy="4243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E3BAFDF1-794F-0BD0-F81F-4A88CAA9CD05}"/>
              </a:ext>
            </a:extLst>
          </p:cNvPr>
          <p:cNvCxnSpPr>
            <a:cxnSpLocks/>
          </p:cNvCxnSpPr>
          <p:nvPr/>
        </p:nvCxnSpPr>
        <p:spPr>
          <a:xfrm>
            <a:off x="3446082" y="1836330"/>
            <a:ext cx="0" cy="10473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Skupina 1">
            <a:extLst>
              <a:ext uri="{FF2B5EF4-FFF2-40B4-BE49-F238E27FC236}">
                <a16:creationId xmlns:a16="http://schemas.microsoft.com/office/drawing/2014/main" id="{AA2DF8E6-76F5-132C-D864-C1B69863EA43}"/>
              </a:ext>
            </a:extLst>
          </p:cNvPr>
          <p:cNvGrpSpPr/>
          <p:nvPr/>
        </p:nvGrpSpPr>
        <p:grpSpPr>
          <a:xfrm>
            <a:off x="8112586" y="2293790"/>
            <a:ext cx="1765883" cy="1334080"/>
            <a:chOff x="6004039" y="2547708"/>
            <a:chExt cx="2077047" cy="769357"/>
          </a:xfrm>
        </p:grpSpPr>
        <p:sp>
          <p:nvSpPr>
            <p:cNvPr id="5" name="Obdĺžnik 4">
              <a:extLst>
                <a:ext uri="{FF2B5EF4-FFF2-40B4-BE49-F238E27FC236}">
                  <a16:creationId xmlns:a16="http://schemas.microsoft.com/office/drawing/2014/main" id="{97A30A2A-A258-CDAA-9619-F867A702E94B}"/>
                </a:ext>
              </a:extLst>
            </p:cNvPr>
            <p:cNvSpPr/>
            <p:nvPr/>
          </p:nvSpPr>
          <p:spPr>
            <a:xfrm>
              <a:off x="6004039" y="2547708"/>
              <a:ext cx="2077047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17CBE8F6-337C-FF98-DC48-AB7CB1BC9DEA}"/>
                </a:ext>
              </a:extLst>
            </p:cNvPr>
            <p:cNvSpPr txBox="1"/>
            <p:nvPr/>
          </p:nvSpPr>
          <p:spPr>
            <a:xfrm>
              <a:off x="6109067" y="2750834"/>
              <a:ext cx="1866989" cy="33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Interpolation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83627BD1-F125-DF5E-3CC6-C2E8D6056B45}"/>
              </a:ext>
            </a:extLst>
          </p:cNvPr>
          <p:cNvCxnSpPr>
            <a:cxnSpLocks/>
          </p:cNvCxnSpPr>
          <p:nvPr/>
        </p:nvCxnSpPr>
        <p:spPr>
          <a:xfrm>
            <a:off x="1047683" y="3146470"/>
            <a:ext cx="1120124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FFB59009-3402-3D71-3C5E-18A831D0E653}"/>
              </a:ext>
            </a:extLst>
          </p:cNvPr>
          <p:cNvSpPr txBox="1"/>
          <p:nvPr/>
        </p:nvSpPr>
        <p:spPr>
          <a:xfrm>
            <a:off x="1038158" y="268480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y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0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k-1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2A3AB8F-D4BF-160C-743E-4A047BF61E1B}"/>
              </a:ext>
            </a:extLst>
          </p:cNvPr>
          <p:cNvGrpSpPr/>
          <p:nvPr/>
        </p:nvGrpSpPr>
        <p:grpSpPr>
          <a:xfrm>
            <a:off x="3599057" y="2260729"/>
            <a:ext cx="1307747" cy="1352107"/>
            <a:chOff x="6004039" y="2547708"/>
            <a:chExt cx="1538183" cy="779753"/>
          </a:xfrm>
        </p:grpSpPr>
        <p:sp>
          <p:nvSpPr>
            <p:cNvPr id="11" name="Obdĺžnik 10">
              <a:extLst>
                <a:ext uri="{FF2B5EF4-FFF2-40B4-BE49-F238E27FC236}">
                  <a16:creationId xmlns:a16="http://schemas.microsoft.com/office/drawing/2014/main" id="{0621DD62-E47A-01A7-0AE8-6839DBC55759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2D938035-04F2-7094-D5B3-E49E42A01B70}"/>
                </a:ext>
              </a:extLst>
            </p:cNvPr>
            <p:cNvSpPr txBox="1"/>
            <p:nvPr/>
          </p:nvSpPr>
          <p:spPr>
            <a:xfrm>
              <a:off x="6214097" y="2742686"/>
              <a:ext cx="934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Tuning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73CF108D-E064-3212-C257-42952B1AB946}"/>
              </a:ext>
            </a:extLst>
          </p:cNvPr>
          <p:cNvCxnSpPr>
            <a:cxnSpLocks/>
          </p:cNvCxnSpPr>
          <p:nvPr/>
        </p:nvCxnSpPr>
        <p:spPr>
          <a:xfrm flipV="1">
            <a:off x="9119193" y="3627870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54F3295E-3ACA-EBE5-86DC-52C6BB2F4FDD}"/>
              </a:ext>
            </a:extLst>
          </p:cNvPr>
          <p:cNvSpPr txBox="1"/>
          <p:nvPr/>
        </p:nvSpPr>
        <p:spPr>
          <a:xfrm>
            <a:off x="9119193" y="3744723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u</a:t>
            </a:r>
            <a:r>
              <a:rPr lang="en-US" sz="28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 (</a:t>
            </a:r>
            <a:r>
              <a:rPr kumimoji="0" lang="sk-SK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k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Arabic Typesetting" panose="03020402040406030203" pitchFamily="66" charset="-78"/>
              </a:rPr>
              <a:t>)</a:t>
            </a:r>
            <a:endParaRPr lang="en-US" baseline="-250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4CC58CA-4FBC-E996-903F-55506FA0D1E3}"/>
              </a:ext>
            </a:extLst>
          </p:cNvPr>
          <p:cNvGrpSpPr/>
          <p:nvPr/>
        </p:nvGrpSpPr>
        <p:grpSpPr>
          <a:xfrm>
            <a:off x="5860308" y="2274422"/>
            <a:ext cx="1307747" cy="1334080"/>
            <a:chOff x="6004039" y="2547708"/>
            <a:chExt cx="1538183" cy="769357"/>
          </a:xfrm>
        </p:grpSpPr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4D829C59-D863-23AC-AB03-E3DA7F61D5F9}"/>
                </a:ext>
              </a:extLst>
            </p:cNvPr>
            <p:cNvSpPr/>
            <p:nvPr/>
          </p:nvSpPr>
          <p:spPr>
            <a:xfrm>
              <a:off x="6004039" y="2547708"/>
              <a:ext cx="1538183" cy="76935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lokTextu 17">
              <a:extLst>
                <a:ext uri="{FF2B5EF4-FFF2-40B4-BE49-F238E27FC236}">
                  <a16:creationId xmlns:a16="http://schemas.microsoft.com/office/drawing/2014/main" id="{B03AB2C9-C425-6861-4A9A-DA9A0FF41028}"/>
                </a:ext>
              </a:extLst>
            </p:cNvPr>
            <p:cNvSpPr txBox="1"/>
            <p:nvPr/>
          </p:nvSpPr>
          <p:spPr>
            <a:xfrm>
              <a:off x="6214097" y="2742686"/>
              <a:ext cx="1175022" cy="33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Scaling</a:t>
              </a:r>
              <a:endParaRPr lang="en-US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cxnSp>
        <p:nvCxnSpPr>
          <p:cNvPr id="19" name="Rovná spojovacia šípka 18">
            <a:extLst>
              <a:ext uri="{FF2B5EF4-FFF2-40B4-BE49-F238E27FC236}">
                <a16:creationId xmlns:a16="http://schemas.microsoft.com/office/drawing/2014/main" id="{48C0291A-8AB2-DAD6-C2DC-9062DF4FC5D6}"/>
              </a:ext>
            </a:extLst>
          </p:cNvPr>
          <p:cNvCxnSpPr/>
          <p:nvPr/>
        </p:nvCxnSpPr>
        <p:spPr>
          <a:xfrm flipV="1">
            <a:off x="4915523" y="2903752"/>
            <a:ext cx="936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ĺžnik 20">
            <a:extLst>
              <a:ext uri="{FF2B5EF4-FFF2-40B4-BE49-F238E27FC236}">
                <a16:creationId xmlns:a16="http://schemas.microsoft.com/office/drawing/2014/main" id="{8FE79D18-7E88-D3B7-FF37-4EA83EDEDB8B}"/>
              </a:ext>
            </a:extLst>
          </p:cNvPr>
          <p:cNvSpPr/>
          <p:nvPr/>
        </p:nvSpPr>
        <p:spPr>
          <a:xfrm>
            <a:off x="2182568" y="2518445"/>
            <a:ext cx="325611" cy="73726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3370A72D-FBC6-D017-156E-3FFE9F21D65F}"/>
              </a:ext>
            </a:extLst>
          </p:cNvPr>
          <p:cNvCxnSpPr/>
          <p:nvPr/>
        </p:nvCxnSpPr>
        <p:spPr>
          <a:xfrm flipV="1">
            <a:off x="2517235" y="2887075"/>
            <a:ext cx="1080000" cy="23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DEA872AE-D4E5-CB2D-0C99-BF3EDA4CEF0A}"/>
              </a:ext>
            </a:extLst>
          </p:cNvPr>
          <p:cNvCxnSpPr>
            <a:cxnSpLocks/>
          </p:cNvCxnSpPr>
          <p:nvPr/>
        </p:nvCxnSpPr>
        <p:spPr>
          <a:xfrm flipV="1">
            <a:off x="4252930" y="3594347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:a16="http://schemas.microsoft.com/office/drawing/2014/main" id="{97316CDB-4087-EE6A-6566-D6CF5C48407D}"/>
              </a:ext>
            </a:extLst>
          </p:cNvPr>
          <p:cNvSpPr txBox="1"/>
          <p:nvPr/>
        </p:nvSpPr>
        <p:spPr>
          <a:xfrm>
            <a:off x="3525940" y="378837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∆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max</a:t>
            </a:r>
            <a:endParaRPr lang="en-US" sz="2400" i="1" dirty="0">
              <a:latin typeface="Baskerville Old Face" panose="02020602080505020303" pitchFamily="18" charset="0"/>
            </a:endParaRPr>
          </a:p>
        </p:txBody>
      </p: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8BAFBC60-A4FA-862D-5565-2DB0B1DD92AF}"/>
              </a:ext>
            </a:extLst>
          </p:cNvPr>
          <p:cNvCxnSpPr>
            <a:cxnSpLocks/>
          </p:cNvCxnSpPr>
          <p:nvPr/>
        </p:nvCxnSpPr>
        <p:spPr>
          <a:xfrm flipV="1">
            <a:off x="6538392" y="3608502"/>
            <a:ext cx="0" cy="7956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15DD279E-DBAA-1D1E-7660-3726E81D8102}"/>
                  </a:ext>
                </a:extLst>
              </p:cNvPr>
              <p:cNvSpPr txBox="1"/>
              <p:nvPr/>
            </p:nvSpPr>
            <p:spPr>
              <a:xfrm>
                <a:off x="6021365" y="3765609"/>
                <a:ext cx="49725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sk-SK" sz="2400" b="0" i="0" baseline="-250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</m:t>
                      </m:r>
                    </m:oMath>
                  </m:oMathPara>
                </a14:m>
                <a:endParaRPr lang="en-US" sz="2400" baseline="-250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15DD279E-DBAA-1D1E-7660-3726E81D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65" y="3765609"/>
                <a:ext cx="497251" cy="453137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lokTextu 28">
            <a:extLst>
              <a:ext uri="{FF2B5EF4-FFF2-40B4-BE49-F238E27FC236}">
                <a16:creationId xmlns:a16="http://schemas.microsoft.com/office/drawing/2014/main" id="{530B91E8-FEF5-3FA3-C706-F5308CE37A88}"/>
              </a:ext>
            </a:extLst>
          </p:cNvPr>
          <p:cNvSpPr txBox="1"/>
          <p:nvPr/>
        </p:nvSpPr>
        <p:spPr>
          <a:xfrm>
            <a:off x="2494139" y="2400892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∆</a:t>
            </a:r>
            <a:r>
              <a:rPr lang="en-US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ref</a:t>
            </a:r>
            <a:r>
              <a:rPr lang="sk-SK" sz="2400" baseline="-25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(</a:t>
            </a:r>
            <a:r>
              <a:rPr lang="sk-SK" sz="2000" i="1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k</a:t>
            </a:r>
            <a:r>
              <a:rPr lang="sk-SK" sz="2000" dirty="0">
                <a:latin typeface="Baskerville Old Face" panose="02020602080505020303" pitchFamily="18" charset="0"/>
                <a:cs typeface="Arabic Typesetting" panose="03020402040406030203" pitchFamily="66" charset="-78"/>
              </a:rPr>
              <a:t>)</a:t>
            </a:r>
            <a:endParaRPr lang="en-US" sz="1600" dirty="0"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1691B43D-5F9B-D683-5384-2D547B258672}"/>
                  </a:ext>
                </a:extLst>
              </p:cNvPr>
              <p:cNvSpPr txBox="1"/>
              <p:nvPr/>
            </p:nvSpPr>
            <p:spPr>
              <a:xfrm>
                <a:off x="5007814" y="2405157"/>
                <a:ext cx="742511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𝜌</m:t>
                      </m:r>
                      <m:r>
                        <m:rPr>
                          <m:nor/>
                        </m:rPr>
                        <a:rPr lang="sk-SK" sz="2400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(</m:t>
                      </m:r>
                      <m:r>
                        <m:rPr>
                          <m:nor/>
                        </m:rPr>
                        <a:rPr lang="sk-SK" sz="2400" i="1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)</m:t>
                      </m:r>
                    </m:oMath>
                  </m:oMathPara>
                </a14:m>
                <a:endParaRPr lang="en-US" sz="2400" baseline="-250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1691B43D-5F9B-D683-5384-2D547B25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4" y="2405157"/>
                <a:ext cx="742511" cy="453137"/>
              </a:xfrm>
              <a:prstGeom prst="rect">
                <a:avLst/>
              </a:prstGeom>
              <a:blipFill>
                <a:blip r:embed="rId3"/>
                <a:stretch>
                  <a:fillRect r="-1639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48A33A04-DEFD-DF7E-F09E-A471106192EC}"/>
                  </a:ext>
                </a:extLst>
              </p:cNvPr>
              <p:cNvSpPr txBox="1"/>
              <p:nvPr/>
            </p:nvSpPr>
            <p:spPr>
              <a:xfrm>
                <a:off x="7288682" y="2419445"/>
                <a:ext cx="74629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sz="240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𝜌</m:t>
                          </m:r>
                        </m:e>
                      </m:acc>
                      <m:r>
                        <m:rPr>
                          <m:nor/>
                        </m:rPr>
                        <a:rPr lang="sk-SK" sz="2400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(</m:t>
                      </m:r>
                      <m:r>
                        <m:rPr>
                          <m:nor/>
                        </m:rPr>
                        <a:rPr lang="sk-SK" sz="2400" i="1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dirty="0">
                          <a:latin typeface="Baskerville Old Face" panose="02020602080505020303" pitchFamily="18" charset="0"/>
                          <a:cs typeface="Arabic Typesetting" panose="03020402040406030203" pitchFamily="66" charset="-78"/>
                        </a:rPr>
                        <m:t>)</m:t>
                      </m:r>
                    </m:oMath>
                  </m:oMathPara>
                </a14:m>
                <a:endParaRPr lang="en-US" sz="2400" baseline="-250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48A33A04-DEFD-DF7E-F09E-A4711061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82" y="2419445"/>
                <a:ext cx="746295" cy="453137"/>
              </a:xfrm>
              <a:prstGeom prst="rect">
                <a:avLst/>
              </a:prstGeom>
              <a:blipFill>
                <a:blip r:embed="rId4"/>
                <a:stretch>
                  <a:fillRect r="-2459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326F873F-9992-C088-63AB-B82EF768DB90}"/>
              </a:ext>
            </a:extLst>
          </p:cNvPr>
          <p:cNvSpPr/>
          <p:nvPr/>
        </p:nvSpPr>
        <p:spPr>
          <a:xfrm>
            <a:off x="2275008" y="3101578"/>
            <a:ext cx="144000" cy="36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9B0F03B-24B3-D638-9ACF-F9F36B273B84}"/>
              </a:ext>
            </a:extLst>
          </p:cNvPr>
          <p:cNvGrpSpPr/>
          <p:nvPr/>
        </p:nvGrpSpPr>
        <p:grpSpPr>
          <a:xfrm>
            <a:off x="2272344" y="2606092"/>
            <a:ext cx="144000" cy="144000"/>
            <a:chOff x="2193055" y="1800312"/>
            <a:chExt cx="222552" cy="222552"/>
          </a:xfrm>
        </p:grpSpPr>
        <p:sp>
          <p:nvSpPr>
            <p:cNvPr id="24" name="Obdĺžnik 23">
              <a:extLst>
                <a:ext uri="{FF2B5EF4-FFF2-40B4-BE49-F238E27FC236}">
                  <a16:creationId xmlns:a16="http://schemas.microsoft.com/office/drawing/2014/main" id="{A3E4A4DC-92A2-C751-9A51-4AE9C23333F1}"/>
                </a:ext>
              </a:extLst>
            </p:cNvPr>
            <p:cNvSpPr/>
            <p:nvPr/>
          </p:nvSpPr>
          <p:spPr>
            <a:xfrm>
              <a:off x="2193055" y="1888728"/>
              <a:ext cx="222552" cy="45719"/>
            </a:xfrm>
            <a:prstGeom prst="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bdĺžnik 30">
              <a:extLst>
                <a:ext uri="{FF2B5EF4-FFF2-40B4-BE49-F238E27FC236}">
                  <a16:creationId xmlns:a16="http://schemas.microsoft.com/office/drawing/2014/main" id="{142492C7-7955-BA5C-103C-190A6B08E43B}"/>
                </a:ext>
              </a:extLst>
            </p:cNvPr>
            <p:cNvSpPr/>
            <p:nvPr/>
          </p:nvSpPr>
          <p:spPr>
            <a:xfrm rot="5400000">
              <a:off x="2193054" y="1888728"/>
              <a:ext cx="222552" cy="45719"/>
            </a:xfrm>
            <a:prstGeom prst="rect">
              <a:avLst/>
            </a:pr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827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85</Words>
  <Application>Microsoft Office PowerPoint</Application>
  <PresentationFormat>Širokouhlá</PresentationFormat>
  <Paragraphs>29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9" baseType="lpstr">
      <vt:lpstr>Angsana New</vt:lpstr>
      <vt:lpstr>Arial</vt:lpstr>
      <vt:lpstr>Baskerville Old Face</vt:lpstr>
      <vt:lpstr>Calibri</vt:lpstr>
      <vt:lpstr>Calibri Light</vt:lpstr>
      <vt:lpstr>Cambria Math</vt:lpstr>
      <vt:lpstr>Motív Office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l.galcikova@gmail.com</dc:creator>
  <cp:lastModifiedBy>l.galcikova@gmail.com</cp:lastModifiedBy>
  <cp:revision>14</cp:revision>
  <dcterms:created xsi:type="dcterms:W3CDTF">2023-01-19T13:24:50Z</dcterms:created>
  <dcterms:modified xsi:type="dcterms:W3CDTF">2023-02-01T09:39:55Z</dcterms:modified>
</cp:coreProperties>
</file>