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7" autoAdjust="0"/>
    <p:restoredTop sz="94660"/>
  </p:normalViewPr>
  <p:slideViewPr>
    <p:cSldViewPr snapToGrid="0">
      <p:cViewPr>
        <p:scale>
          <a:sx n="125" d="100"/>
          <a:sy n="125" d="100"/>
        </p:scale>
        <p:origin x="365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2B199-AA93-417F-AA4E-DBF1D7DF40C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7F4F5-A572-45F5-B256-8B1AB326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Kde</a:t>
            </a:r>
            <a:r>
              <a:rPr lang="en-US" dirty="0"/>
              <a:t> je (VI), co s </a:t>
            </a:r>
            <a:r>
              <a:rPr lang="en-US" dirty="0" err="1"/>
              <a:t>pritokom</a:t>
            </a:r>
            <a:r>
              <a:rPr lang="en-US" dirty="0"/>
              <a:t> do cold </a:t>
            </a:r>
            <a:r>
              <a:rPr lang="en-US" dirty="0" err="1"/>
              <a:t>tankov</a:t>
            </a:r>
            <a:r>
              <a:rPr lang="en-US" dirty="0"/>
              <a:t>?, co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vsetky</a:t>
            </a:r>
            <a:r>
              <a:rPr lang="en-US" dirty="0"/>
              <a:t> tie </a:t>
            </a:r>
            <a:r>
              <a:rPr lang="en-US" dirty="0" err="1"/>
              <a:t>symboly</a:t>
            </a:r>
            <a:r>
              <a:rPr lang="en-US" dirty="0"/>
              <a:t>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7F4F5-A572-45F5-B256-8B1AB326BF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59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84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81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815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96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13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641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7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234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793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20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604F-04F8-4FC5-BF77-9D082BD875DC}" type="datetimeFigureOut">
              <a:rPr lang="sk-SK" smtClean="0"/>
              <a:t>5. 3. 2024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D412-E92B-4552-B08E-71533E0843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986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kupina 22">
            <a:extLst>
              <a:ext uri="{FF2B5EF4-FFF2-40B4-BE49-F238E27FC236}">
                <a16:creationId xmlns:a16="http://schemas.microsoft.com/office/drawing/2014/main" id="{3A774CBC-99D4-41A8-89FF-6A3286204246}"/>
              </a:ext>
            </a:extLst>
          </p:cNvPr>
          <p:cNvGrpSpPr/>
          <p:nvPr/>
        </p:nvGrpSpPr>
        <p:grpSpPr>
          <a:xfrm>
            <a:off x="1065862" y="316152"/>
            <a:ext cx="10939874" cy="5608500"/>
            <a:chOff x="1037287" y="354252"/>
            <a:chExt cx="10939874" cy="5608500"/>
          </a:xfrm>
        </p:grpSpPr>
        <p:grpSp>
          <p:nvGrpSpPr>
            <p:cNvPr id="241" name="Skupina 240"/>
            <p:cNvGrpSpPr/>
            <p:nvPr/>
          </p:nvGrpSpPr>
          <p:grpSpPr>
            <a:xfrm>
              <a:off x="4572465" y="2195796"/>
              <a:ext cx="908882" cy="593041"/>
              <a:chOff x="4883628" y="723312"/>
              <a:chExt cx="908882" cy="593041"/>
            </a:xfrm>
          </p:grpSpPr>
          <p:sp>
            <p:nvSpPr>
              <p:cNvPr id="244" name="BlokTextu 243"/>
              <p:cNvSpPr txBox="1"/>
              <p:nvPr/>
            </p:nvSpPr>
            <p:spPr>
              <a:xfrm>
                <a:off x="5199470" y="779592"/>
                <a:ext cx="593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Ovál 241"/>
              <p:cNvSpPr/>
              <p:nvPr/>
            </p:nvSpPr>
            <p:spPr>
              <a:xfrm>
                <a:off x="5198809" y="723312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3" name="Rovná spojnica 242"/>
              <p:cNvCxnSpPr/>
              <p:nvPr/>
            </p:nvCxnSpPr>
            <p:spPr>
              <a:xfrm flipH="1">
                <a:off x="4883628" y="1015518"/>
                <a:ext cx="306674" cy="25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Skupina 183"/>
            <p:cNvGrpSpPr/>
            <p:nvPr/>
          </p:nvGrpSpPr>
          <p:grpSpPr>
            <a:xfrm>
              <a:off x="7869570" y="354252"/>
              <a:ext cx="593041" cy="788702"/>
              <a:chOff x="5198809" y="735217"/>
              <a:chExt cx="593041" cy="788702"/>
            </a:xfrm>
          </p:grpSpPr>
          <p:sp>
            <p:nvSpPr>
              <p:cNvPr id="185" name="Ovál 184"/>
              <p:cNvSpPr/>
              <p:nvPr/>
            </p:nvSpPr>
            <p:spPr>
              <a:xfrm>
                <a:off x="5198809" y="735217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6" name="Rovná spojnica 185"/>
              <p:cNvCxnSpPr/>
              <p:nvPr/>
            </p:nvCxnSpPr>
            <p:spPr>
              <a:xfrm>
                <a:off x="5489129" y="1328258"/>
                <a:ext cx="1635" cy="1956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BlokTextu 186"/>
              <p:cNvSpPr txBox="1"/>
              <p:nvPr/>
            </p:nvSpPr>
            <p:spPr>
              <a:xfrm>
                <a:off x="5256936" y="798160"/>
                <a:ext cx="533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T1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0" name="Skupina 179"/>
            <p:cNvGrpSpPr/>
            <p:nvPr/>
          </p:nvGrpSpPr>
          <p:grpSpPr>
            <a:xfrm>
              <a:off x="2815067" y="3681417"/>
              <a:ext cx="599574" cy="697071"/>
              <a:chOff x="5198809" y="735217"/>
              <a:chExt cx="599574" cy="697071"/>
            </a:xfrm>
          </p:grpSpPr>
          <p:sp>
            <p:nvSpPr>
              <p:cNvPr id="181" name="Ovál 180"/>
              <p:cNvSpPr/>
              <p:nvPr/>
            </p:nvSpPr>
            <p:spPr>
              <a:xfrm>
                <a:off x="5198809" y="735217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2" name="Rovná spojnica 181"/>
              <p:cNvCxnSpPr>
                <a:stCxn id="181" idx="4"/>
              </p:cNvCxnSpPr>
              <p:nvPr/>
            </p:nvCxnSpPr>
            <p:spPr>
              <a:xfrm flipH="1">
                <a:off x="5495329" y="1328258"/>
                <a:ext cx="1" cy="10403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BlokTextu 182"/>
              <p:cNvSpPr txBox="1"/>
              <p:nvPr/>
            </p:nvSpPr>
            <p:spPr>
              <a:xfrm>
                <a:off x="5241987" y="774279"/>
                <a:ext cx="556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T3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7" name="Rovnoramenný trojuholník 176"/>
            <p:cNvSpPr/>
            <p:nvPr/>
          </p:nvSpPr>
          <p:spPr>
            <a:xfrm>
              <a:off x="11612273" y="2627734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Rovnoramenný trojuholník 175"/>
            <p:cNvSpPr/>
            <p:nvPr/>
          </p:nvSpPr>
          <p:spPr>
            <a:xfrm rot="16200000">
              <a:off x="8230058" y="4941015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Rovnoramenný trojuholník 174"/>
            <p:cNvSpPr/>
            <p:nvPr/>
          </p:nvSpPr>
          <p:spPr>
            <a:xfrm rot="10800000">
              <a:off x="6460619" y="3690145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Obdĺžnik 172"/>
            <p:cNvSpPr/>
            <p:nvPr/>
          </p:nvSpPr>
          <p:spPr>
            <a:xfrm rot="5400000">
              <a:off x="6898444" y="1456986"/>
              <a:ext cx="43431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bdĺžnik 156"/>
            <p:cNvSpPr/>
            <p:nvPr/>
          </p:nvSpPr>
          <p:spPr>
            <a:xfrm rot="5400000">
              <a:off x="10860005" y="2802513"/>
              <a:ext cx="381748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dĺžnik 37"/>
            <p:cNvSpPr/>
            <p:nvPr/>
          </p:nvSpPr>
          <p:spPr>
            <a:xfrm rot="16200000">
              <a:off x="2861066" y="3244313"/>
              <a:ext cx="623663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dĺžnik 31"/>
            <p:cNvSpPr/>
            <p:nvPr/>
          </p:nvSpPr>
          <p:spPr>
            <a:xfrm>
              <a:off x="4050271" y="536864"/>
              <a:ext cx="91588" cy="8765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Skupina 32"/>
            <p:cNvGrpSpPr/>
            <p:nvPr/>
          </p:nvGrpSpPr>
          <p:grpSpPr>
            <a:xfrm rot="5400000">
              <a:off x="3892122" y="845478"/>
              <a:ext cx="406400" cy="259938"/>
              <a:chOff x="2919557" y="2837294"/>
              <a:chExt cx="406400" cy="259938"/>
            </a:xfrm>
          </p:grpSpPr>
          <p:sp>
            <p:nvSpPr>
              <p:cNvPr id="34" name="Rovnoramenný trojuholník 33"/>
              <p:cNvSpPr/>
              <p:nvPr/>
            </p:nvSpPr>
            <p:spPr>
              <a:xfrm rot="5400000">
                <a:off x="2891188" y="2865663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ovnoramenný trojuholník 34"/>
              <p:cNvSpPr/>
              <p:nvPr/>
            </p:nvSpPr>
            <p:spPr>
              <a:xfrm rot="16200000">
                <a:off x="3094388" y="2865663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Obdĺžnik 29"/>
            <p:cNvSpPr/>
            <p:nvPr/>
          </p:nvSpPr>
          <p:spPr>
            <a:xfrm>
              <a:off x="2171676" y="536575"/>
              <a:ext cx="91588" cy="8765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Skupina 6"/>
            <p:cNvGrpSpPr/>
            <p:nvPr/>
          </p:nvGrpSpPr>
          <p:grpSpPr>
            <a:xfrm>
              <a:off x="1625600" y="1413164"/>
              <a:ext cx="1187449" cy="1253836"/>
              <a:chOff x="1625600" y="1413164"/>
              <a:chExt cx="1187449" cy="1253836"/>
            </a:xfrm>
          </p:grpSpPr>
          <p:sp>
            <p:nvSpPr>
              <p:cNvPr id="4" name="Obdĺžnik 3"/>
              <p:cNvSpPr/>
              <p:nvPr/>
            </p:nvSpPr>
            <p:spPr>
              <a:xfrm>
                <a:off x="1717964" y="1413164"/>
                <a:ext cx="997527" cy="11360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bdĺžnik 4"/>
              <p:cNvSpPr/>
              <p:nvPr/>
            </p:nvSpPr>
            <p:spPr>
              <a:xfrm>
                <a:off x="1717964" y="1975514"/>
                <a:ext cx="997527" cy="57372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bdĺžnik 5"/>
              <p:cNvSpPr/>
              <p:nvPr/>
            </p:nvSpPr>
            <p:spPr>
              <a:xfrm>
                <a:off x="1625600" y="2549236"/>
                <a:ext cx="1187449" cy="1177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Obdĺžnik 13"/>
            <p:cNvSpPr/>
            <p:nvPr/>
          </p:nvSpPr>
          <p:spPr>
            <a:xfrm>
              <a:off x="2254540" y="2928938"/>
              <a:ext cx="1736435" cy="78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dĺžnik 14"/>
            <p:cNvSpPr/>
            <p:nvPr/>
          </p:nvSpPr>
          <p:spPr>
            <a:xfrm rot="16200000">
              <a:off x="2119026" y="2802514"/>
              <a:ext cx="340589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dĺžnik 16"/>
            <p:cNvSpPr/>
            <p:nvPr/>
          </p:nvSpPr>
          <p:spPr>
            <a:xfrm rot="16200000">
              <a:off x="3785901" y="2802514"/>
              <a:ext cx="340589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Skupina 9"/>
            <p:cNvGrpSpPr/>
            <p:nvPr/>
          </p:nvGrpSpPr>
          <p:grpSpPr>
            <a:xfrm>
              <a:off x="3517265" y="1413163"/>
              <a:ext cx="1187449" cy="1253836"/>
              <a:chOff x="1625600" y="1413164"/>
              <a:chExt cx="1187449" cy="1253836"/>
            </a:xfrm>
          </p:grpSpPr>
          <p:sp>
            <p:nvSpPr>
              <p:cNvPr id="11" name="Obdĺžnik 10"/>
              <p:cNvSpPr/>
              <p:nvPr/>
            </p:nvSpPr>
            <p:spPr>
              <a:xfrm>
                <a:off x="1717964" y="1413164"/>
                <a:ext cx="997527" cy="11360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bdĺžnik 11"/>
              <p:cNvSpPr/>
              <p:nvPr/>
            </p:nvSpPr>
            <p:spPr>
              <a:xfrm>
                <a:off x="1717964" y="2158484"/>
                <a:ext cx="997527" cy="3907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bdĺžnik 12"/>
              <p:cNvSpPr/>
              <p:nvPr/>
            </p:nvSpPr>
            <p:spPr>
              <a:xfrm>
                <a:off x="1625600" y="2549236"/>
                <a:ext cx="1187449" cy="1177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Skupina 23"/>
            <p:cNvGrpSpPr/>
            <p:nvPr/>
          </p:nvGrpSpPr>
          <p:grpSpPr>
            <a:xfrm rot="5400000">
              <a:off x="2013527" y="845189"/>
              <a:ext cx="406400" cy="259938"/>
              <a:chOff x="2919557" y="2837294"/>
              <a:chExt cx="406400" cy="259938"/>
            </a:xfrm>
          </p:grpSpPr>
          <p:sp>
            <p:nvSpPr>
              <p:cNvPr id="25" name="Rovnoramenný trojuholník 24"/>
              <p:cNvSpPr/>
              <p:nvPr/>
            </p:nvSpPr>
            <p:spPr>
              <a:xfrm rot="5400000">
                <a:off x="2891188" y="2865663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vnoramenný trojuholník 25"/>
              <p:cNvSpPr/>
              <p:nvPr/>
            </p:nvSpPr>
            <p:spPr>
              <a:xfrm rot="16200000">
                <a:off x="3094388" y="2865663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Obdĺžnik 30"/>
            <p:cNvSpPr/>
            <p:nvPr/>
          </p:nvSpPr>
          <p:spPr>
            <a:xfrm>
              <a:off x="1140411" y="459632"/>
              <a:ext cx="2999793" cy="78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Skupina 36"/>
            <p:cNvGrpSpPr/>
            <p:nvPr/>
          </p:nvGrpSpPr>
          <p:grpSpPr>
            <a:xfrm>
              <a:off x="2967187" y="2837294"/>
              <a:ext cx="406400" cy="359108"/>
              <a:chOff x="2967187" y="2837294"/>
              <a:chExt cx="406400" cy="359108"/>
            </a:xfrm>
          </p:grpSpPr>
          <p:grpSp>
            <p:nvGrpSpPr>
              <p:cNvPr id="20" name="Skupina 19"/>
              <p:cNvGrpSpPr/>
              <p:nvPr/>
            </p:nvGrpSpPr>
            <p:grpSpPr>
              <a:xfrm>
                <a:off x="2967187" y="2837294"/>
                <a:ext cx="406400" cy="259938"/>
                <a:chOff x="2919557" y="2837294"/>
                <a:chExt cx="406400" cy="259938"/>
              </a:xfrm>
            </p:grpSpPr>
            <p:sp>
              <p:nvSpPr>
                <p:cNvPr id="18" name="Rovnoramenný trojuholník 17"/>
                <p:cNvSpPr/>
                <p:nvPr/>
              </p:nvSpPr>
              <p:spPr>
                <a:xfrm rot="5400000">
                  <a:off x="2891188" y="2865663"/>
                  <a:ext cx="259938" cy="203200"/>
                </a:xfrm>
                <a:prstGeom prst="triangl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ovnoramenný trojuholník 18"/>
                <p:cNvSpPr/>
                <p:nvPr/>
              </p:nvSpPr>
              <p:spPr>
                <a:xfrm rot="16200000">
                  <a:off x="3094388" y="2865663"/>
                  <a:ext cx="259938" cy="203200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Rovnoramenný trojuholník 35"/>
              <p:cNvSpPr/>
              <p:nvPr/>
            </p:nvSpPr>
            <p:spPr>
              <a:xfrm>
                <a:off x="3040417" y="2993202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Obdĺžnik 38"/>
            <p:cNvSpPr/>
            <p:nvPr/>
          </p:nvSpPr>
          <p:spPr>
            <a:xfrm>
              <a:off x="1140412" y="536574"/>
              <a:ext cx="66087" cy="48791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dĺžnik 39"/>
            <p:cNvSpPr/>
            <p:nvPr/>
          </p:nvSpPr>
          <p:spPr>
            <a:xfrm>
              <a:off x="3138117" y="3512743"/>
              <a:ext cx="2316533" cy="78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dĺžnik 40"/>
            <p:cNvSpPr/>
            <p:nvPr/>
          </p:nvSpPr>
          <p:spPr>
            <a:xfrm rot="16200000">
              <a:off x="5108040" y="3846053"/>
              <a:ext cx="623663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Skupina 52"/>
            <p:cNvGrpSpPr/>
            <p:nvPr/>
          </p:nvGrpSpPr>
          <p:grpSpPr>
            <a:xfrm>
              <a:off x="4098486" y="2786427"/>
              <a:ext cx="896628" cy="992642"/>
              <a:chOff x="4890812" y="3061380"/>
              <a:chExt cx="896628" cy="992642"/>
            </a:xfrm>
          </p:grpSpPr>
          <p:sp>
            <p:nvSpPr>
              <p:cNvPr id="43" name="Rovnoramenný trojuholník 42"/>
              <p:cNvSpPr/>
              <p:nvPr/>
            </p:nvSpPr>
            <p:spPr>
              <a:xfrm>
                <a:off x="4890812" y="3391033"/>
                <a:ext cx="896628" cy="662989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ál 41"/>
              <p:cNvSpPr/>
              <p:nvPr/>
            </p:nvSpPr>
            <p:spPr>
              <a:xfrm>
                <a:off x="4890812" y="3064429"/>
                <a:ext cx="896627" cy="89662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ál 43"/>
              <p:cNvSpPr/>
              <p:nvPr/>
            </p:nvSpPr>
            <p:spPr>
              <a:xfrm>
                <a:off x="4960373" y="3569002"/>
                <a:ext cx="268563" cy="26856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ál 44"/>
              <p:cNvSpPr/>
              <p:nvPr/>
            </p:nvSpPr>
            <p:spPr>
              <a:xfrm>
                <a:off x="5446148" y="3569002"/>
                <a:ext cx="268563" cy="26856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ál 45"/>
              <p:cNvSpPr/>
              <p:nvPr/>
            </p:nvSpPr>
            <p:spPr>
              <a:xfrm>
                <a:off x="5204843" y="3061380"/>
                <a:ext cx="268563" cy="26856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Rovná spojnica 47"/>
              <p:cNvCxnSpPr>
                <a:stCxn id="46" idx="2"/>
                <a:endCxn id="44" idx="1"/>
              </p:cNvCxnSpPr>
              <p:nvPr/>
            </p:nvCxnSpPr>
            <p:spPr>
              <a:xfrm flipH="1">
                <a:off x="4999703" y="3195662"/>
                <a:ext cx="205140" cy="4126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ovná spojnica 49"/>
              <p:cNvCxnSpPr>
                <a:stCxn id="46" idx="6"/>
                <a:endCxn id="45" idx="7"/>
              </p:cNvCxnSpPr>
              <p:nvPr/>
            </p:nvCxnSpPr>
            <p:spPr>
              <a:xfrm>
                <a:off x="5473406" y="3195662"/>
                <a:ext cx="201975" cy="4126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bdĺžnik 56"/>
            <p:cNvSpPr/>
            <p:nvPr/>
          </p:nvSpPr>
          <p:spPr>
            <a:xfrm>
              <a:off x="1140411" y="5415764"/>
              <a:ext cx="3596882" cy="78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bdĺžnik 57"/>
            <p:cNvSpPr/>
            <p:nvPr/>
          </p:nvSpPr>
          <p:spPr>
            <a:xfrm>
              <a:off x="5385091" y="4133383"/>
              <a:ext cx="623663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bdĺžnik 58"/>
            <p:cNvSpPr/>
            <p:nvPr/>
          </p:nvSpPr>
          <p:spPr>
            <a:xfrm rot="5400000">
              <a:off x="5813782" y="4308607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Skupina 71"/>
            <p:cNvGrpSpPr/>
            <p:nvPr/>
          </p:nvGrpSpPr>
          <p:grpSpPr>
            <a:xfrm rot="20658082">
              <a:off x="6007777" y="4404822"/>
              <a:ext cx="378470" cy="249236"/>
              <a:chOff x="6026148" y="4525720"/>
              <a:chExt cx="378470" cy="249236"/>
            </a:xfrm>
          </p:grpSpPr>
          <p:sp>
            <p:nvSpPr>
              <p:cNvPr id="60" name="Obdĺžnik 59"/>
              <p:cNvSpPr/>
              <p:nvPr/>
            </p:nvSpPr>
            <p:spPr>
              <a:xfrm rot="3739343">
                <a:off x="5936310" y="4615558"/>
                <a:ext cx="249236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Obdĺžnik 70"/>
              <p:cNvSpPr/>
              <p:nvPr/>
            </p:nvSpPr>
            <p:spPr>
              <a:xfrm rot="9119292">
                <a:off x="6084234" y="4692444"/>
                <a:ext cx="32038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Obdĺžnik 72"/>
            <p:cNvSpPr/>
            <p:nvPr/>
          </p:nvSpPr>
          <p:spPr>
            <a:xfrm rot="5400000">
              <a:off x="6190630" y="4318077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" name="Skupina 74"/>
            <p:cNvGrpSpPr/>
            <p:nvPr/>
          </p:nvGrpSpPr>
          <p:grpSpPr>
            <a:xfrm rot="20658082">
              <a:off x="6026034" y="4649360"/>
              <a:ext cx="378470" cy="249236"/>
              <a:chOff x="6026148" y="4525720"/>
              <a:chExt cx="378470" cy="249236"/>
            </a:xfrm>
          </p:grpSpPr>
          <p:sp>
            <p:nvSpPr>
              <p:cNvPr id="76" name="Obdĺžnik 75"/>
              <p:cNvSpPr/>
              <p:nvPr/>
            </p:nvSpPr>
            <p:spPr>
              <a:xfrm rot="3739343">
                <a:off x="5936310" y="4615558"/>
                <a:ext cx="249236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Obdĺžnik 76"/>
              <p:cNvSpPr/>
              <p:nvPr/>
            </p:nvSpPr>
            <p:spPr>
              <a:xfrm rot="9119292">
                <a:off x="6084234" y="4692444"/>
                <a:ext cx="32038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Obdĺžnik 77"/>
            <p:cNvSpPr/>
            <p:nvPr/>
          </p:nvSpPr>
          <p:spPr>
            <a:xfrm rot="5400000">
              <a:off x="5812039" y="4826715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dĺžnik 78"/>
            <p:cNvSpPr/>
            <p:nvPr/>
          </p:nvSpPr>
          <p:spPr>
            <a:xfrm rot="5400000">
              <a:off x="6229525" y="4829096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dĺžnik 79"/>
            <p:cNvSpPr/>
            <p:nvPr/>
          </p:nvSpPr>
          <p:spPr>
            <a:xfrm>
              <a:off x="5732819" y="5007835"/>
              <a:ext cx="274192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Skupina 80"/>
            <p:cNvGrpSpPr/>
            <p:nvPr/>
          </p:nvGrpSpPr>
          <p:grpSpPr>
            <a:xfrm>
              <a:off x="3064886" y="5325120"/>
              <a:ext cx="406400" cy="259938"/>
              <a:chOff x="2919557" y="2837294"/>
              <a:chExt cx="406400" cy="259938"/>
            </a:xfrm>
          </p:grpSpPr>
          <p:sp>
            <p:nvSpPr>
              <p:cNvPr id="82" name="Rovnoramenný trojuholník 81"/>
              <p:cNvSpPr/>
              <p:nvPr/>
            </p:nvSpPr>
            <p:spPr>
              <a:xfrm rot="5400000">
                <a:off x="2891188" y="2865663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ovnoramenný trojuholník 82"/>
              <p:cNvSpPr/>
              <p:nvPr/>
            </p:nvSpPr>
            <p:spPr>
              <a:xfrm rot="16200000">
                <a:off x="3094388" y="2865663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Obdĺžnik 83"/>
            <p:cNvSpPr/>
            <p:nvPr/>
          </p:nvSpPr>
          <p:spPr>
            <a:xfrm rot="5400000">
              <a:off x="5365428" y="4695858"/>
              <a:ext cx="69351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dĺžnik 84"/>
            <p:cNvSpPr/>
            <p:nvPr/>
          </p:nvSpPr>
          <p:spPr>
            <a:xfrm>
              <a:off x="2631282" y="4345846"/>
              <a:ext cx="2176845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bdĺžnik 85"/>
            <p:cNvSpPr/>
            <p:nvPr/>
          </p:nvSpPr>
          <p:spPr>
            <a:xfrm>
              <a:off x="1717965" y="5793458"/>
              <a:ext cx="1027616" cy="786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dĺžnik 86"/>
            <p:cNvSpPr/>
            <p:nvPr/>
          </p:nvSpPr>
          <p:spPr>
            <a:xfrm rot="16200000">
              <a:off x="2495304" y="5606132"/>
              <a:ext cx="450299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bdĺžnik 88"/>
            <p:cNvSpPr/>
            <p:nvPr/>
          </p:nvSpPr>
          <p:spPr>
            <a:xfrm>
              <a:off x="6353681" y="5007835"/>
              <a:ext cx="274192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dĺžnik 89"/>
            <p:cNvSpPr/>
            <p:nvPr/>
          </p:nvSpPr>
          <p:spPr>
            <a:xfrm rot="5400000">
              <a:off x="6244009" y="4640150"/>
              <a:ext cx="69351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dĺžnik 90"/>
            <p:cNvSpPr/>
            <p:nvPr/>
          </p:nvSpPr>
          <p:spPr>
            <a:xfrm>
              <a:off x="5122160" y="4343708"/>
              <a:ext cx="623663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" name="Skupina 91"/>
            <p:cNvGrpSpPr/>
            <p:nvPr/>
          </p:nvGrpSpPr>
          <p:grpSpPr>
            <a:xfrm rot="20658082">
              <a:off x="4812650" y="4407201"/>
              <a:ext cx="378470" cy="249236"/>
              <a:chOff x="6026148" y="4525720"/>
              <a:chExt cx="378470" cy="249236"/>
            </a:xfrm>
          </p:grpSpPr>
          <p:sp>
            <p:nvSpPr>
              <p:cNvPr id="93" name="Obdĺžnik 92"/>
              <p:cNvSpPr/>
              <p:nvPr/>
            </p:nvSpPr>
            <p:spPr>
              <a:xfrm rot="3739343">
                <a:off x="5936310" y="4615558"/>
                <a:ext cx="249236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Obdĺžnik 93"/>
              <p:cNvSpPr/>
              <p:nvPr/>
            </p:nvSpPr>
            <p:spPr>
              <a:xfrm rot="9119292">
                <a:off x="6084234" y="4692444"/>
                <a:ext cx="32038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" name="Obdĺžnik 94"/>
            <p:cNvSpPr/>
            <p:nvPr/>
          </p:nvSpPr>
          <p:spPr>
            <a:xfrm rot="5400000">
              <a:off x="5086859" y="4407255"/>
              <a:ext cx="142028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Skupina 95"/>
            <p:cNvGrpSpPr/>
            <p:nvPr/>
          </p:nvGrpSpPr>
          <p:grpSpPr>
            <a:xfrm rot="20658082">
              <a:off x="4807619" y="4652493"/>
              <a:ext cx="378470" cy="249236"/>
              <a:chOff x="6026148" y="4525720"/>
              <a:chExt cx="378470" cy="249236"/>
            </a:xfrm>
          </p:grpSpPr>
          <p:sp>
            <p:nvSpPr>
              <p:cNvPr id="97" name="Obdĺžnik 96"/>
              <p:cNvSpPr/>
              <p:nvPr/>
            </p:nvSpPr>
            <p:spPr>
              <a:xfrm rot="3739343">
                <a:off x="5936310" y="4615558"/>
                <a:ext cx="249236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Obdĺžnik 97"/>
              <p:cNvSpPr/>
              <p:nvPr/>
            </p:nvSpPr>
            <p:spPr>
              <a:xfrm rot="9119292">
                <a:off x="6084234" y="4692444"/>
                <a:ext cx="32038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" name="Obdĺžnik 98"/>
            <p:cNvSpPr/>
            <p:nvPr/>
          </p:nvSpPr>
          <p:spPr>
            <a:xfrm rot="5400000">
              <a:off x="4358808" y="5063756"/>
              <a:ext cx="791757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dĺžnik 99"/>
            <p:cNvSpPr/>
            <p:nvPr/>
          </p:nvSpPr>
          <p:spPr>
            <a:xfrm rot="5400000">
              <a:off x="4713913" y="5131842"/>
              <a:ext cx="920551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dĺžnik 100"/>
            <p:cNvSpPr/>
            <p:nvPr/>
          </p:nvSpPr>
          <p:spPr>
            <a:xfrm rot="5400000">
              <a:off x="4701375" y="4400139"/>
              <a:ext cx="142082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dĺžnik 101"/>
            <p:cNvSpPr/>
            <p:nvPr/>
          </p:nvSpPr>
          <p:spPr>
            <a:xfrm rot="5400000">
              <a:off x="7201191" y="4308334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Skupina 102"/>
            <p:cNvGrpSpPr/>
            <p:nvPr/>
          </p:nvGrpSpPr>
          <p:grpSpPr>
            <a:xfrm rot="20658082">
              <a:off x="7399146" y="4403077"/>
              <a:ext cx="378470" cy="249236"/>
              <a:chOff x="6026148" y="4525720"/>
              <a:chExt cx="378470" cy="249236"/>
            </a:xfrm>
          </p:grpSpPr>
          <p:sp>
            <p:nvSpPr>
              <p:cNvPr id="104" name="Obdĺžnik 103"/>
              <p:cNvSpPr/>
              <p:nvPr/>
            </p:nvSpPr>
            <p:spPr>
              <a:xfrm rot="3739343">
                <a:off x="5936310" y="4615558"/>
                <a:ext cx="249236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Obdĺžnik 104"/>
              <p:cNvSpPr/>
              <p:nvPr/>
            </p:nvSpPr>
            <p:spPr>
              <a:xfrm rot="9119292">
                <a:off x="6084234" y="4692444"/>
                <a:ext cx="32038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Obdĺžnik 105"/>
            <p:cNvSpPr/>
            <p:nvPr/>
          </p:nvSpPr>
          <p:spPr>
            <a:xfrm rot="5400000">
              <a:off x="7549738" y="4289477"/>
              <a:ext cx="381748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dĺžnik 106"/>
            <p:cNvSpPr/>
            <p:nvPr/>
          </p:nvSpPr>
          <p:spPr>
            <a:xfrm>
              <a:off x="7716935" y="4133383"/>
              <a:ext cx="1080121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Skupina 107"/>
            <p:cNvGrpSpPr/>
            <p:nvPr/>
          </p:nvGrpSpPr>
          <p:grpSpPr>
            <a:xfrm rot="20658082">
              <a:off x="7403907" y="4650786"/>
              <a:ext cx="378470" cy="249236"/>
              <a:chOff x="6026148" y="4525720"/>
              <a:chExt cx="378470" cy="249236"/>
            </a:xfrm>
          </p:grpSpPr>
          <p:sp>
            <p:nvSpPr>
              <p:cNvPr id="109" name="Obdĺžnik 108"/>
              <p:cNvSpPr/>
              <p:nvPr/>
            </p:nvSpPr>
            <p:spPr>
              <a:xfrm rot="3739343">
                <a:off x="5936310" y="4615558"/>
                <a:ext cx="249236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Obdĺžnik 109"/>
              <p:cNvSpPr/>
              <p:nvPr/>
            </p:nvSpPr>
            <p:spPr>
              <a:xfrm rot="9119292">
                <a:off x="6084234" y="4692444"/>
                <a:ext cx="32038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Obdĺžnik 110"/>
            <p:cNvSpPr/>
            <p:nvPr/>
          </p:nvSpPr>
          <p:spPr>
            <a:xfrm rot="5400000">
              <a:off x="7189912" y="4828141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dĺžnik 111"/>
            <p:cNvSpPr/>
            <p:nvPr/>
          </p:nvSpPr>
          <p:spPr>
            <a:xfrm rot="5400000">
              <a:off x="7607398" y="4830522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bdĺžnik 112"/>
            <p:cNvSpPr/>
            <p:nvPr/>
          </p:nvSpPr>
          <p:spPr>
            <a:xfrm>
              <a:off x="7110692" y="5009261"/>
              <a:ext cx="274192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dĺžnik 113"/>
            <p:cNvSpPr/>
            <p:nvPr/>
          </p:nvSpPr>
          <p:spPr>
            <a:xfrm>
              <a:off x="7731553" y="5009261"/>
              <a:ext cx="1469597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dĺžnik 114"/>
            <p:cNvSpPr/>
            <p:nvPr/>
          </p:nvSpPr>
          <p:spPr>
            <a:xfrm rot="5400000">
              <a:off x="6938707" y="5180194"/>
              <a:ext cx="407927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bdĺžnik 115"/>
            <p:cNvSpPr/>
            <p:nvPr/>
          </p:nvSpPr>
          <p:spPr>
            <a:xfrm rot="5400000">
              <a:off x="7716418" y="3122309"/>
              <a:ext cx="2091715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dĺžnik 117"/>
            <p:cNvSpPr/>
            <p:nvPr/>
          </p:nvSpPr>
          <p:spPr>
            <a:xfrm rot="5400000">
              <a:off x="5157793" y="2548164"/>
              <a:ext cx="2865592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Skupina 134"/>
            <p:cNvGrpSpPr/>
            <p:nvPr/>
          </p:nvGrpSpPr>
          <p:grpSpPr>
            <a:xfrm>
              <a:off x="6555808" y="1116344"/>
              <a:ext cx="2171687" cy="829301"/>
              <a:chOff x="6624460" y="1075409"/>
              <a:chExt cx="2171687" cy="829301"/>
            </a:xfrm>
          </p:grpSpPr>
          <p:sp>
            <p:nvSpPr>
              <p:cNvPr id="125" name="Obdĺžnik 124"/>
              <p:cNvSpPr/>
              <p:nvPr/>
            </p:nvSpPr>
            <p:spPr>
              <a:xfrm>
                <a:off x="7802371" y="1835150"/>
                <a:ext cx="84761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" name="Skupina 125"/>
              <p:cNvGrpSpPr/>
              <p:nvPr/>
            </p:nvGrpSpPr>
            <p:grpSpPr>
              <a:xfrm rot="4295770">
                <a:off x="7586944" y="1590460"/>
                <a:ext cx="378470" cy="249236"/>
                <a:chOff x="6026148" y="4525720"/>
                <a:chExt cx="378470" cy="249236"/>
              </a:xfrm>
            </p:grpSpPr>
            <p:sp>
              <p:nvSpPr>
                <p:cNvPr id="127" name="Obdĺžnik 126"/>
                <p:cNvSpPr/>
                <p:nvPr/>
              </p:nvSpPr>
              <p:spPr>
                <a:xfrm rot="3739343">
                  <a:off x="5936310" y="4615558"/>
                  <a:ext cx="249236" cy="695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Obdĺžnik 127"/>
                <p:cNvSpPr/>
                <p:nvPr/>
              </p:nvSpPr>
              <p:spPr>
                <a:xfrm rot="9119292">
                  <a:off x="6084234" y="4692444"/>
                  <a:ext cx="320384" cy="695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9" name="Obdĺžnik 128"/>
              <p:cNvSpPr/>
              <p:nvPr/>
            </p:nvSpPr>
            <p:spPr>
              <a:xfrm>
                <a:off x="7790466" y="1454292"/>
                <a:ext cx="847614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" name="Skupina 129"/>
              <p:cNvGrpSpPr/>
              <p:nvPr/>
            </p:nvGrpSpPr>
            <p:grpSpPr>
              <a:xfrm rot="15312967">
                <a:off x="8482294" y="1141208"/>
                <a:ext cx="378470" cy="249236"/>
                <a:chOff x="6026148" y="4525720"/>
                <a:chExt cx="378470" cy="249236"/>
              </a:xfrm>
            </p:grpSpPr>
            <p:sp>
              <p:nvSpPr>
                <p:cNvPr id="131" name="Obdĺžnik 130"/>
                <p:cNvSpPr/>
                <p:nvPr/>
              </p:nvSpPr>
              <p:spPr>
                <a:xfrm rot="3739343">
                  <a:off x="5936310" y="4615558"/>
                  <a:ext cx="249236" cy="695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Obdĺžnik 131"/>
                <p:cNvSpPr/>
                <p:nvPr/>
              </p:nvSpPr>
              <p:spPr>
                <a:xfrm rot="9119292">
                  <a:off x="6084234" y="4692444"/>
                  <a:ext cx="320384" cy="6956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" name="Obdĺžnik 132"/>
              <p:cNvSpPr/>
              <p:nvPr/>
            </p:nvSpPr>
            <p:spPr>
              <a:xfrm>
                <a:off x="6624460" y="1075409"/>
                <a:ext cx="2025526" cy="695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Obdĺžnik 133"/>
            <p:cNvSpPr/>
            <p:nvPr/>
          </p:nvSpPr>
          <p:spPr>
            <a:xfrm rot="2832259">
              <a:off x="8503131" y="1982528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" name="Skupina 135"/>
            <p:cNvGrpSpPr/>
            <p:nvPr/>
          </p:nvGrpSpPr>
          <p:grpSpPr>
            <a:xfrm>
              <a:off x="6908924" y="1012985"/>
              <a:ext cx="406400" cy="359108"/>
              <a:chOff x="2967187" y="2837294"/>
              <a:chExt cx="406400" cy="359108"/>
            </a:xfrm>
          </p:grpSpPr>
          <p:grpSp>
            <p:nvGrpSpPr>
              <p:cNvPr id="137" name="Skupina 136"/>
              <p:cNvGrpSpPr/>
              <p:nvPr/>
            </p:nvGrpSpPr>
            <p:grpSpPr>
              <a:xfrm>
                <a:off x="2967187" y="2837294"/>
                <a:ext cx="406400" cy="259938"/>
                <a:chOff x="2919557" y="2837294"/>
                <a:chExt cx="406400" cy="259938"/>
              </a:xfrm>
            </p:grpSpPr>
            <p:sp>
              <p:nvSpPr>
                <p:cNvPr id="139" name="Rovnoramenný trojuholník 138"/>
                <p:cNvSpPr/>
                <p:nvPr/>
              </p:nvSpPr>
              <p:spPr>
                <a:xfrm rot="5400000">
                  <a:off x="2891188" y="2865663"/>
                  <a:ext cx="259938" cy="203200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Rovnoramenný trojuholník 139"/>
                <p:cNvSpPr/>
                <p:nvPr/>
              </p:nvSpPr>
              <p:spPr>
                <a:xfrm rot="16200000">
                  <a:off x="3094388" y="2865663"/>
                  <a:ext cx="259938" cy="203200"/>
                </a:xfrm>
                <a:prstGeom prst="triangl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k-SK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8" name="Rovnoramenný trojuholník 137"/>
              <p:cNvSpPr/>
              <p:nvPr/>
            </p:nvSpPr>
            <p:spPr>
              <a:xfrm>
                <a:off x="3040417" y="2993202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1" name="Obdĺžnik 140"/>
            <p:cNvSpPr/>
            <p:nvPr/>
          </p:nvSpPr>
          <p:spPr>
            <a:xfrm rot="5400000">
              <a:off x="8169613" y="3999139"/>
              <a:ext cx="2091715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bdĺžnik 154"/>
            <p:cNvSpPr/>
            <p:nvPr/>
          </p:nvSpPr>
          <p:spPr>
            <a:xfrm>
              <a:off x="9180691" y="2973231"/>
              <a:ext cx="1904968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2" name="Skupina 141"/>
            <p:cNvGrpSpPr/>
            <p:nvPr/>
          </p:nvGrpSpPr>
          <p:grpSpPr>
            <a:xfrm>
              <a:off x="9495986" y="2286451"/>
              <a:ext cx="896628" cy="992642"/>
              <a:chOff x="4890812" y="3061380"/>
              <a:chExt cx="896628" cy="992642"/>
            </a:xfrm>
          </p:grpSpPr>
          <p:sp>
            <p:nvSpPr>
              <p:cNvPr id="143" name="Rovnoramenný trojuholník 142"/>
              <p:cNvSpPr/>
              <p:nvPr/>
            </p:nvSpPr>
            <p:spPr>
              <a:xfrm>
                <a:off x="4890812" y="3391033"/>
                <a:ext cx="896628" cy="662989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ál 143"/>
              <p:cNvSpPr/>
              <p:nvPr/>
            </p:nvSpPr>
            <p:spPr>
              <a:xfrm>
                <a:off x="4890812" y="3064429"/>
                <a:ext cx="896627" cy="89662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ál 144"/>
              <p:cNvSpPr/>
              <p:nvPr/>
            </p:nvSpPr>
            <p:spPr>
              <a:xfrm>
                <a:off x="4960373" y="3569002"/>
                <a:ext cx="268563" cy="26856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Ovál 145"/>
              <p:cNvSpPr/>
              <p:nvPr/>
            </p:nvSpPr>
            <p:spPr>
              <a:xfrm>
                <a:off x="5446148" y="3569002"/>
                <a:ext cx="268563" cy="26856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ál 146"/>
              <p:cNvSpPr/>
              <p:nvPr/>
            </p:nvSpPr>
            <p:spPr>
              <a:xfrm>
                <a:off x="5204843" y="3061380"/>
                <a:ext cx="268563" cy="26856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8" name="Rovná spojnica 147"/>
              <p:cNvCxnSpPr>
                <a:stCxn id="147" idx="2"/>
                <a:endCxn id="145" idx="1"/>
              </p:cNvCxnSpPr>
              <p:nvPr/>
            </p:nvCxnSpPr>
            <p:spPr>
              <a:xfrm flipH="1">
                <a:off x="4999703" y="3195662"/>
                <a:ext cx="205140" cy="4126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Rovná spojnica 148"/>
              <p:cNvCxnSpPr>
                <a:stCxn id="147" idx="6"/>
                <a:endCxn id="146" idx="7"/>
              </p:cNvCxnSpPr>
              <p:nvPr/>
            </p:nvCxnSpPr>
            <p:spPr>
              <a:xfrm>
                <a:off x="5473406" y="3195662"/>
                <a:ext cx="201975" cy="4126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Skupina 155"/>
            <p:cNvGrpSpPr/>
            <p:nvPr/>
          </p:nvGrpSpPr>
          <p:grpSpPr>
            <a:xfrm>
              <a:off x="10789712" y="1400235"/>
              <a:ext cx="1187449" cy="1253836"/>
              <a:chOff x="1625600" y="1413164"/>
              <a:chExt cx="1187449" cy="1253836"/>
            </a:xfrm>
          </p:grpSpPr>
          <p:sp>
            <p:nvSpPr>
              <p:cNvPr id="161" name="Obdĺžnik 160"/>
              <p:cNvSpPr/>
              <p:nvPr/>
            </p:nvSpPr>
            <p:spPr>
              <a:xfrm>
                <a:off x="1717964" y="1413164"/>
                <a:ext cx="997527" cy="11360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bdĺžnik 161"/>
              <p:cNvSpPr/>
              <p:nvPr/>
            </p:nvSpPr>
            <p:spPr>
              <a:xfrm>
                <a:off x="1717964" y="1577716"/>
                <a:ext cx="997527" cy="9715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Obdĺžnik 162"/>
              <p:cNvSpPr/>
              <p:nvPr/>
            </p:nvSpPr>
            <p:spPr>
              <a:xfrm>
                <a:off x="1625600" y="2549236"/>
                <a:ext cx="1187449" cy="1177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Skupina 1"/>
            <p:cNvGrpSpPr/>
            <p:nvPr/>
          </p:nvGrpSpPr>
          <p:grpSpPr>
            <a:xfrm>
              <a:off x="11251205" y="1803544"/>
              <a:ext cx="367721" cy="734723"/>
              <a:chOff x="11251205" y="1803544"/>
              <a:chExt cx="367721" cy="734723"/>
            </a:xfrm>
          </p:grpSpPr>
          <p:sp>
            <p:nvSpPr>
              <p:cNvPr id="159" name="Obdĺžnik 158"/>
              <p:cNvSpPr/>
              <p:nvPr/>
            </p:nvSpPr>
            <p:spPr>
              <a:xfrm rot="18612903">
                <a:off x="11331941" y="2351322"/>
                <a:ext cx="249236" cy="6956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Obdĺžnik 159"/>
              <p:cNvSpPr/>
              <p:nvPr/>
            </p:nvSpPr>
            <p:spPr>
              <a:xfrm rot="2392852">
                <a:off x="11298542" y="2152379"/>
                <a:ext cx="320384" cy="6956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Obdĺžnik 123"/>
              <p:cNvSpPr/>
              <p:nvPr/>
            </p:nvSpPr>
            <p:spPr>
              <a:xfrm rot="5400000">
                <a:off x="11344219" y="2464269"/>
                <a:ext cx="78437" cy="6956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Obdĺžnik 153"/>
              <p:cNvSpPr/>
              <p:nvPr/>
            </p:nvSpPr>
            <p:spPr>
              <a:xfrm rot="18612903">
                <a:off x="11331942" y="1958325"/>
                <a:ext cx="249236" cy="6956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Obdĺžnik 163"/>
              <p:cNvSpPr/>
              <p:nvPr/>
            </p:nvSpPr>
            <p:spPr>
              <a:xfrm rot="2392852">
                <a:off x="11251205" y="1803544"/>
                <a:ext cx="320384" cy="6956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5" name="Obdĺžnik 164"/>
            <p:cNvSpPr/>
            <p:nvPr/>
          </p:nvSpPr>
          <p:spPr>
            <a:xfrm rot="5400000">
              <a:off x="11622326" y="2373681"/>
              <a:ext cx="236645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bdĺžnik 165"/>
            <p:cNvSpPr/>
            <p:nvPr/>
          </p:nvSpPr>
          <p:spPr>
            <a:xfrm rot="5400000">
              <a:off x="10381185" y="3994528"/>
              <a:ext cx="2718928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Obdĺžnik 166"/>
            <p:cNvSpPr/>
            <p:nvPr/>
          </p:nvSpPr>
          <p:spPr>
            <a:xfrm>
              <a:off x="7132858" y="5352875"/>
              <a:ext cx="4642572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Rovnoramenný trojuholník 167"/>
            <p:cNvSpPr/>
            <p:nvPr/>
          </p:nvSpPr>
          <p:spPr>
            <a:xfrm rot="5400000">
              <a:off x="2483922" y="5731183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Rovnoramenný trojuholník 168"/>
            <p:cNvSpPr/>
            <p:nvPr/>
          </p:nvSpPr>
          <p:spPr>
            <a:xfrm rot="10800000">
              <a:off x="5045617" y="5629583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ovnoramenný trojuholník 169"/>
            <p:cNvSpPr/>
            <p:nvPr/>
          </p:nvSpPr>
          <p:spPr>
            <a:xfrm rot="16200000">
              <a:off x="2404628" y="4282484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Rovnoramenný trojuholník 170"/>
            <p:cNvSpPr/>
            <p:nvPr/>
          </p:nvSpPr>
          <p:spPr>
            <a:xfrm rot="5400000">
              <a:off x="3863993" y="3444929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Zaoblený obdĺžnik 2"/>
            <p:cNvSpPr/>
            <p:nvPr/>
          </p:nvSpPr>
          <p:spPr>
            <a:xfrm>
              <a:off x="4309947" y="3901463"/>
              <a:ext cx="3947048" cy="1341362"/>
            </a:xfrm>
            <a:prstGeom prst="roundRect">
              <a:avLst>
                <a:gd name="adj" fmla="val 5408"/>
              </a:avLst>
            </a:prstGeom>
            <a:no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ovnoramenný trojuholník 171"/>
            <p:cNvSpPr/>
            <p:nvPr/>
          </p:nvSpPr>
          <p:spPr>
            <a:xfrm rot="10800000">
              <a:off x="5289902" y="3721752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Rovnoramenný trojuholník 173"/>
            <p:cNvSpPr/>
            <p:nvPr/>
          </p:nvSpPr>
          <p:spPr>
            <a:xfrm rot="10800000">
              <a:off x="6984863" y="1697759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Rovnoramenný trojuholník 177"/>
            <p:cNvSpPr/>
            <p:nvPr/>
          </p:nvSpPr>
          <p:spPr>
            <a:xfrm rot="16200000">
              <a:off x="10348091" y="2905989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Rovnoramenný trojuholník 178"/>
            <p:cNvSpPr/>
            <p:nvPr/>
          </p:nvSpPr>
          <p:spPr>
            <a:xfrm>
              <a:off x="1037287" y="506617"/>
              <a:ext cx="259938" cy="20320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1" name="Skupina 150"/>
            <p:cNvGrpSpPr/>
            <p:nvPr/>
          </p:nvGrpSpPr>
          <p:grpSpPr>
            <a:xfrm>
              <a:off x="1571374" y="2663086"/>
              <a:ext cx="600502" cy="801520"/>
              <a:chOff x="5198809" y="514833"/>
              <a:chExt cx="600502" cy="801520"/>
            </a:xfrm>
          </p:grpSpPr>
          <p:sp>
            <p:nvSpPr>
              <p:cNvPr id="152" name="Ovál 151"/>
              <p:cNvSpPr/>
              <p:nvPr/>
            </p:nvSpPr>
            <p:spPr>
              <a:xfrm>
                <a:off x="5198809" y="723312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Rovná spojnica 152"/>
              <p:cNvCxnSpPr/>
              <p:nvPr/>
            </p:nvCxnSpPr>
            <p:spPr>
              <a:xfrm flipV="1">
                <a:off x="5495329" y="514833"/>
                <a:ext cx="0" cy="20186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BlokTextu 157"/>
              <p:cNvSpPr txBox="1"/>
              <p:nvPr/>
            </p:nvSpPr>
            <p:spPr>
              <a:xfrm>
                <a:off x="5242992" y="784904"/>
                <a:ext cx="5563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8" name="Skupina 187"/>
            <p:cNvGrpSpPr/>
            <p:nvPr/>
          </p:nvGrpSpPr>
          <p:grpSpPr>
            <a:xfrm>
              <a:off x="10129695" y="1419873"/>
              <a:ext cx="754015" cy="594395"/>
              <a:chOff x="5198809" y="733863"/>
              <a:chExt cx="754015" cy="594395"/>
            </a:xfrm>
          </p:grpSpPr>
          <p:sp>
            <p:nvSpPr>
              <p:cNvPr id="189" name="Ovál 188"/>
              <p:cNvSpPr/>
              <p:nvPr/>
            </p:nvSpPr>
            <p:spPr>
              <a:xfrm>
                <a:off x="5198809" y="735217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Rovná spojnica 189"/>
              <p:cNvCxnSpPr>
                <a:endCxn id="191" idx="3"/>
              </p:cNvCxnSpPr>
              <p:nvPr/>
            </p:nvCxnSpPr>
            <p:spPr>
              <a:xfrm flipV="1">
                <a:off x="5803755" y="964696"/>
                <a:ext cx="149069" cy="5975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BlokTextu 190"/>
              <p:cNvSpPr txBox="1"/>
              <p:nvPr/>
            </p:nvSpPr>
            <p:spPr>
              <a:xfrm>
                <a:off x="5210714" y="733863"/>
                <a:ext cx="742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3" name="Skupina 192"/>
            <p:cNvGrpSpPr/>
            <p:nvPr/>
          </p:nvGrpSpPr>
          <p:grpSpPr>
            <a:xfrm>
              <a:off x="7987899" y="2981895"/>
              <a:ext cx="754015" cy="594395"/>
              <a:chOff x="5198809" y="733863"/>
              <a:chExt cx="754015" cy="594395"/>
            </a:xfrm>
          </p:grpSpPr>
          <p:sp>
            <p:nvSpPr>
              <p:cNvPr id="194" name="Ovál 193"/>
              <p:cNvSpPr/>
              <p:nvPr/>
            </p:nvSpPr>
            <p:spPr>
              <a:xfrm>
                <a:off x="5198809" y="735217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5" name="Rovná spojnica 194"/>
              <p:cNvCxnSpPr>
                <a:cxnSpLocks/>
                <a:endCxn id="196" idx="3"/>
              </p:cNvCxnSpPr>
              <p:nvPr/>
            </p:nvCxnSpPr>
            <p:spPr>
              <a:xfrm flipV="1">
                <a:off x="5803755" y="964696"/>
                <a:ext cx="149069" cy="5975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BlokTextu 195"/>
              <p:cNvSpPr txBox="1"/>
              <p:nvPr/>
            </p:nvSpPr>
            <p:spPr>
              <a:xfrm>
                <a:off x="5210714" y="733863"/>
                <a:ext cx="742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" name="Skupina 196"/>
            <p:cNvGrpSpPr/>
            <p:nvPr/>
          </p:nvGrpSpPr>
          <p:grpSpPr>
            <a:xfrm>
              <a:off x="10959772" y="2663086"/>
              <a:ext cx="593041" cy="1105695"/>
              <a:chOff x="5198809" y="210658"/>
              <a:chExt cx="593041" cy="1105695"/>
            </a:xfrm>
          </p:grpSpPr>
          <p:sp>
            <p:nvSpPr>
              <p:cNvPr id="198" name="Ovál 197"/>
              <p:cNvSpPr/>
              <p:nvPr/>
            </p:nvSpPr>
            <p:spPr>
              <a:xfrm>
                <a:off x="5198809" y="723312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Rovná spojnica 198"/>
              <p:cNvCxnSpPr/>
              <p:nvPr/>
            </p:nvCxnSpPr>
            <p:spPr>
              <a:xfrm flipV="1">
                <a:off x="5495329" y="210658"/>
                <a:ext cx="0" cy="506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BlokTextu 199"/>
              <p:cNvSpPr txBox="1"/>
              <p:nvPr/>
            </p:nvSpPr>
            <p:spPr>
              <a:xfrm>
                <a:off x="5255052" y="794367"/>
                <a:ext cx="508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Skupina 200"/>
            <p:cNvGrpSpPr/>
            <p:nvPr/>
          </p:nvGrpSpPr>
          <p:grpSpPr>
            <a:xfrm>
              <a:off x="1781101" y="4664754"/>
              <a:ext cx="593567" cy="1128704"/>
              <a:chOff x="5198809" y="735217"/>
              <a:chExt cx="593567" cy="1128704"/>
            </a:xfrm>
          </p:grpSpPr>
          <p:sp>
            <p:nvSpPr>
              <p:cNvPr id="202" name="Ovál 201"/>
              <p:cNvSpPr/>
              <p:nvPr/>
            </p:nvSpPr>
            <p:spPr>
              <a:xfrm>
                <a:off x="5198809" y="735217"/>
                <a:ext cx="593041" cy="59304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3" name="Rovná spojnica 202"/>
              <p:cNvCxnSpPr>
                <a:stCxn id="202" idx="4"/>
              </p:cNvCxnSpPr>
              <p:nvPr/>
            </p:nvCxnSpPr>
            <p:spPr>
              <a:xfrm>
                <a:off x="5495330" y="1328258"/>
                <a:ext cx="9136" cy="5356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BlokTextu 203"/>
              <p:cNvSpPr txBox="1"/>
              <p:nvPr/>
            </p:nvSpPr>
            <p:spPr>
              <a:xfrm>
                <a:off x="5241570" y="787608"/>
                <a:ext cx="550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T5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Skupina 87"/>
            <p:cNvGrpSpPr/>
            <p:nvPr/>
          </p:nvGrpSpPr>
          <p:grpSpPr>
            <a:xfrm>
              <a:off x="2925292" y="2217613"/>
              <a:ext cx="506347" cy="749650"/>
              <a:chOff x="8970665" y="445681"/>
              <a:chExt cx="506347" cy="749650"/>
            </a:xfrm>
          </p:grpSpPr>
          <p:grpSp>
            <p:nvGrpSpPr>
              <p:cNvPr id="205" name="Skupina 204"/>
              <p:cNvGrpSpPr/>
              <p:nvPr/>
            </p:nvGrpSpPr>
            <p:grpSpPr>
              <a:xfrm>
                <a:off x="8970665" y="445681"/>
                <a:ext cx="506347" cy="749650"/>
                <a:chOff x="5245090" y="779717"/>
                <a:chExt cx="506347" cy="749650"/>
              </a:xfrm>
            </p:grpSpPr>
            <p:cxnSp>
              <p:nvCxnSpPr>
                <p:cNvPr id="207" name="Rovná spojnica 206"/>
                <p:cNvCxnSpPr>
                  <a:stCxn id="19" idx="0"/>
                </p:cNvCxnSpPr>
                <p:nvPr/>
              </p:nvCxnSpPr>
              <p:spPr>
                <a:xfrm flipH="1" flipV="1">
                  <a:off x="5485125" y="1225715"/>
                  <a:ext cx="5060" cy="303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BlokTextu 207"/>
                <p:cNvSpPr txBox="1"/>
                <p:nvPr/>
              </p:nvSpPr>
              <p:spPr>
                <a:xfrm>
                  <a:off x="5245090" y="779717"/>
                  <a:ext cx="5063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7" name="Obdĺžnik 66"/>
              <p:cNvSpPr/>
              <p:nvPr/>
            </p:nvSpPr>
            <p:spPr>
              <a:xfrm>
                <a:off x="8975724" y="482599"/>
                <a:ext cx="479425" cy="41685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7" name="Skupina 216"/>
            <p:cNvGrpSpPr/>
            <p:nvPr/>
          </p:nvGrpSpPr>
          <p:grpSpPr>
            <a:xfrm>
              <a:off x="3007319" y="4686296"/>
              <a:ext cx="520707" cy="768793"/>
              <a:chOff x="8959448" y="462286"/>
              <a:chExt cx="520707" cy="768793"/>
            </a:xfrm>
          </p:grpSpPr>
          <p:grpSp>
            <p:nvGrpSpPr>
              <p:cNvPr id="218" name="Skupina 217"/>
              <p:cNvGrpSpPr/>
              <p:nvPr/>
            </p:nvGrpSpPr>
            <p:grpSpPr>
              <a:xfrm>
                <a:off x="8959448" y="462286"/>
                <a:ext cx="520707" cy="768793"/>
                <a:chOff x="5233873" y="796322"/>
                <a:chExt cx="520707" cy="768793"/>
              </a:xfrm>
            </p:grpSpPr>
            <p:cxnSp>
              <p:nvCxnSpPr>
                <p:cNvPr id="220" name="Rovná spojnica 219"/>
                <p:cNvCxnSpPr>
                  <a:stCxn id="82" idx="0"/>
                </p:cNvCxnSpPr>
                <p:nvPr/>
              </p:nvCxnSpPr>
              <p:spPr>
                <a:xfrm flipH="1" flipV="1">
                  <a:off x="5485126" y="1225715"/>
                  <a:ext cx="9514" cy="339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BlokTextu 220"/>
                <p:cNvSpPr txBox="1"/>
                <p:nvPr/>
              </p:nvSpPr>
              <p:spPr>
                <a:xfrm>
                  <a:off x="5233873" y="796322"/>
                  <a:ext cx="5207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S3</a:t>
                  </a:r>
                  <a:endPara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9" name="Obdĺžnik 218"/>
              <p:cNvSpPr/>
              <p:nvPr/>
            </p:nvSpPr>
            <p:spPr>
              <a:xfrm>
                <a:off x="8975724" y="482599"/>
                <a:ext cx="479425" cy="41685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Skupina 221"/>
            <p:cNvGrpSpPr/>
            <p:nvPr/>
          </p:nvGrpSpPr>
          <p:grpSpPr>
            <a:xfrm>
              <a:off x="6863378" y="396916"/>
              <a:ext cx="665704" cy="753839"/>
              <a:chOff x="8967476" y="441492"/>
              <a:chExt cx="665704" cy="753839"/>
            </a:xfrm>
          </p:grpSpPr>
          <p:grpSp>
            <p:nvGrpSpPr>
              <p:cNvPr id="223" name="Skupina 222"/>
              <p:cNvGrpSpPr/>
              <p:nvPr/>
            </p:nvGrpSpPr>
            <p:grpSpPr>
              <a:xfrm>
                <a:off x="8967476" y="441492"/>
                <a:ext cx="665704" cy="753839"/>
                <a:chOff x="5241901" y="775528"/>
                <a:chExt cx="665704" cy="753839"/>
              </a:xfrm>
            </p:grpSpPr>
            <p:cxnSp>
              <p:nvCxnSpPr>
                <p:cNvPr id="225" name="Rovná spojnica 224"/>
                <p:cNvCxnSpPr/>
                <p:nvPr/>
              </p:nvCxnSpPr>
              <p:spPr>
                <a:xfrm flipH="1" flipV="1">
                  <a:off x="5485125" y="1225715"/>
                  <a:ext cx="5060" cy="3036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BlokTextu 225"/>
                <p:cNvSpPr txBox="1"/>
                <p:nvPr/>
              </p:nvSpPr>
              <p:spPr>
                <a:xfrm>
                  <a:off x="5241901" y="775528"/>
                  <a:ext cx="6657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S1</a:t>
                  </a:r>
                  <a:endPara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4" name="Obdĺžnik 223"/>
              <p:cNvSpPr/>
              <p:nvPr/>
            </p:nvSpPr>
            <p:spPr>
              <a:xfrm>
                <a:off x="8975724" y="482599"/>
                <a:ext cx="479425" cy="41685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8" name="Skupina 227"/>
            <p:cNvGrpSpPr/>
            <p:nvPr/>
          </p:nvGrpSpPr>
          <p:grpSpPr>
            <a:xfrm>
              <a:off x="2216727" y="744890"/>
              <a:ext cx="776837" cy="461665"/>
              <a:chOff x="8704303" y="445763"/>
              <a:chExt cx="776837" cy="461665"/>
            </a:xfrm>
          </p:grpSpPr>
          <p:grpSp>
            <p:nvGrpSpPr>
              <p:cNvPr id="229" name="Skupina 228"/>
              <p:cNvGrpSpPr/>
              <p:nvPr/>
            </p:nvGrpSpPr>
            <p:grpSpPr>
              <a:xfrm>
                <a:off x="8704303" y="445763"/>
                <a:ext cx="776837" cy="461665"/>
                <a:chOff x="4978728" y="779799"/>
                <a:chExt cx="776837" cy="461665"/>
              </a:xfrm>
            </p:grpSpPr>
            <p:cxnSp>
              <p:nvCxnSpPr>
                <p:cNvPr id="231" name="Rovná spojnica 230"/>
                <p:cNvCxnSpPr>
                  <a:endCxn id="26" idx="0"/>
                </p:cNvCxnSpPr>
                <p:nvPr/>
              </p:nvCxnSpPr>
              <p:spPr>
                <a:xfrm flipH="1" flipV="1">
                  <a:off x="4978728" y="1010067"/>
                  <a:ext cx="278280" cy="19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BlokTextu 231"/>
                <p:cNvSpPr txBox="1"/>
                <p:nvPr/>
              </p:nvSpPr>
              <p:spPr>
                <a:xfrm>
                  <a:off x="5241139" y="779799"/>
                  <a:ext cx="5144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S4</a:t>
                  </a:r>
                  <a:endPara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Obdĺžnik 229"/>
              <p:cNvSpPr/>
              <p:nvPr/>
            </p:nvSpPr>
            <p:spPr>
              <a:xfrm>
                <a:off x="8975724" y="482599"/>
                <a:ext cx="479425" cy="41685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" name="Skupina 235"/>
            <p:cNvGrpSpPr/>
            <p:nvPr/>
          </p:nvGrpSpPr>
          <p:grpSpPr>
            <a:xfrm>
              <a:off x="4107738" y="740954"/>
              <a:ext cx="779272" cy="461665"/>
              <a:chOff x="8704303" y="443398"/>
              <a:chExt cx="779272" cy="461665"/>
            </a:xfrm>
          </p:grpSpPr>
          <p:grpSp>
            <p:nvGrpSpPr>
              <p:cNvPr id="237" name="Skupina 236"/>
              <p:cNvGrpSpPr/>
              <p:nvPr/>
            </p:nvGrpSpPr>
            <p:grpSpPr>
              <a:xfrm>
                <a:off x="8704303" y="443398"/>
                <a:ext cx="779272" cy="461665"/>
                <a:chOff x="4978728" y="777434"/>
                <a:chExt cx="779272" cy="461665"/>
              </a:xfrm>
            </p:grpSpPr>
            <p:cxnSp>
              <p:nvCxnSpPr>
                <p:cNvPr id="239" name="Rovná spojnica 238"/>
                <p:cNvCxnSpPr/>
                <p:nvPr/>
              </p:nvCxnSpPr>
              <p:spPr>
                <a:xfrm flipH="1" flipV="1">
                  <a:off x="4978728" y="1010067"/>
                  <a:ext cx="278280" cy="19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BlokTextu 239"/>
                <p:cNvSpPr txBox="1"/>
                <p:nvPr/>
              </p:nvSpPr>
              <p:spPr>
                <a:xfrm>
                  <a:off x="5242024" y="777434"/>
                  <a:ext cx="5159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S5</a:t>
                  </a:r>
                  <a:endPara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8" name="Obdĺžnik 237"/>
              <p:cNvSpPr/>
              <p:nvPr/>
            </p:nvSpPr>
            <p:spPr>
              <a:xfrm>
                <a:off x="8975724" y="482599"/>
                <a:ext cx="479425" cy="41685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" name="BlokTextu 205"/>
            <p:cNvSpPr txBox="1"/>
            <p:nvPr/>
          </p:nvSpPr>
          <p:spPr>
            <a:xfrm>
              <a:off x="5838184" y="5231780"/>
              <a:ext cx="742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I )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BlokTextu 208"/>
            <p:cNvSpPr txBox="1"/>
            <p:nvPr/>
          </p:nvSpPr>
          <p:spPr>
            <a:xfrm>
              <a:off x="3608749" y="1464401"/>
              <a:ext cx="997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IV )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BlokTextu 209"/>
            <p:cNvSpPr txBox="1"/>
            <p:nvPr/>
          </p:nvSpPr>
          <p:spPr>
            <a:xfrm>
              <a:off x="10882076" y="790497"/>
              <a:ext cx="997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V )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BlokTextu 210"/>
            <p:cNvSpPr txBox="1"/>
            <p:nvPr/>
          </p:nvSpPr>
          <p:spPr>
            <a:xfrm>
              <a:off x="5003769" y="2842864"/>
              <a:ext cx="789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II )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BlokTextu 211"/>
            <p:cNvSpPr txBox="1"/>
            <p:nvPr/>
          </p:nvSpPr>
          <p:spPr>
            <a:xfrm>
              <a:off x="9495985" y="3255748"/>
              <a:ext cx="896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III )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ál 7"/>
            <p:cNvSpPr/>
            <p:nvPr/>
          </p:nvSpPr>
          <p:spPr>
            <a:xfrm>
              <a:off x="6453781" y="4015738"/>
              <a:ext cx="329569" cy="332457"/>
            </a:xfrm>
            <a:prstGeom prst="ellipse">
              <a:avLst/>
            </a:prstGeom>
            <a:noFill/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6416695" y="3979068"/>
              <a:ext cx="139130" cy="425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Obdĺžnik 212"/>
            <p:cNvSpPr/>
            <p:nvPr/>
          </p:nvSpPr>
          <p:spPr>
            <a:xfrm>
              <a:off x="6451327" y="4051190"/>
              <a:ext cx="170223" cy="266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bdĺžnik 73"/>
            <p:cNvSpPr/>
            <p:nvPr/>
          </p:nvSpPr>
          <p:spPr>
            <a:xfrm>
              <a:off x="6316042" y="4133383"/>
              <a:ext cx="1080121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BlokTextu 213">
              <a:extLst>
                <a:ext uri="{FF2B5EF4-FFF2-40B4-BE49-F238E27FC236}">
                  <a16:creationId xmlns:a16="http://schemas.microsoft.com/office/drawing/2014/main" id="{58F438C4-CDAA-4BD6-A63F-3F7865855352}"/>
                </a:ext>
              </a:extLst>
            </p:cNvPr>
            <p:cNvSpPr txBox="1"/>
            <p:nvPr/>
          </p:nvSpPr>
          <p:spPr>
            <a:xfrm>
              <a:off x="8006854" y="3039091"/>
              <a:ext cx="556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BlokTextu 214">
              <a:extLst>
                <a:ext uri="{FF2B5EF4-FFF2-40B4-BE49-F238E27FC236}">
                  <a16:creationId xmlns:a16="http://schemas.microsoft.com/office/drawing/2014/main" id="{ACC493F8-336D-4671-8FBD-6A4B7E4EEDA7}"/>
                </a:ext>
              </a:extLst>
            </p:cNvPr>
            <p:cNvSpPr txBox="1"/>
            <p:nvPr/>
          </p:nvSpPr>
          <p:spPr>
            <a:xfrm>
              <a:off x="10148017" y="1474675"/>
              <a:ext cx="556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44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A5449-2113-6EA1-1794-401274BD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dĺžnik 60">
            <a:extLst>
              <a:ext uri="{FF2B5EF4-FFF2-40B4-BE49-F238E27FC236}">
                <a16:creationId xmlns:a16="http://schemas.microsoft.com/office/drawing/2014/main" id="{CA7375BF-4FD7-F0C2-429A-090E983D8CCD}"/>
              </a:ext>
            </a:extLst>
          </p:cNvPr>
          <p:cNvSpPr/>
          <p:nvPr/>
        </p:nvSpPr>
        <p:spPr>
          <a:xfrm rot="5400000">
            <a:off x="3412004" y="3939551"/>
            <a:ext cx="396000" cy="68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ovnoramenný trojuholník 176">
            <a:extLst>
              <a:ext uri="{FF2B5EF4-FFF2-40B4-BE49-F238E27FC236}">
                <a16:creationId xmlns:a16="http://schemas.microsoft.com/office/drawing/2014/main" id="{EEBC0BD2-4690-C186-DAED-42BBE987998D}"/>
              </a:ext>
            </a:extLst>
          </p:cNvPr>
          <p:cNvSpPr/>
          <p:nvPr/>
        </p:nvSpPr>
        <p:spPr>
          <a:xfrm>
            <a:off x="11124380" y="2601826"/>
            <a:ext cx="259938" cy="2032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Rovnoramenný trojuholník 175">
            <a:extLst>
              <a:ext uri="{FF2B5EF4-FFF2-40B4-BE49-F238E27FC236}">
                <a16:creationId xmlns:a16="http://schemas.microsoft.com/office/drawing/2014/main" id="{AD251ABE-C1AF-0162-8E50-1BC1FC5BE31B}"/>
              </a:ext>
            </a:extLst>
          </p:cNvPr>
          <p:cNvSpPr/>
          <p:nvPr/>
        </p:nvSpPr>
        <p:spPr>
          <a:xfrm rot="16200000">
            <a:off x="7808425" y="4902915"/>
            <a:ext cx="259938" cy="2032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Obdĺžnik 156">
            <a:extLst>
              <a:ext uri="{FF2B5EF4-FFF2-40B4-BE49-F238E27FC236}">
                <a16:creationId xmlns:a16="http://schemas.microsoft.com/office/drawing/2014/main" id="{45D81619-C485-8502-7A4B-9EB6D1A7D6E2}"/>
              </a:ext>
            </a:extLst>
          </p:cNvPr>
          <p:cNvSpPr/>
          <p:nvPr/>
        </p:nvSpPr>
        <p:spPr>
          <a:xfrm rot="5400000">
            <a:off x="10372112" y="2764413"/>
            <a:ext cx="381748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7CF7B1A5-D931-2B4D-86A1-D693439EF48A}"/>
              </a:ext>
            </a:extLst>
          </p:cNvPr>
          <p:cNvSpPr/>
          <p:nvPr/>
        </p:nvSpPr>
        <p:spPr>
          <a:xfrm>
            <a:off x="4495406" y="1116831"/>
            <a:ext cx="91588" cy="8765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075B0B04-0495-A15C-DE3A-3ED3BC3E4F47}"/>
              </a:ext>
            </a:extLst>
          </p:cNvPr>
          <p:cNvGrpSpPr/>
          <p:nvPr/>
        </p:nvGrpSpPr>
        <p:grpSpPr>
          <a:xfrm rot="5400000">
            <a:off x="4337257" y="1425445"/>
            <a:ext cx="406400" cy="259938"/>
            <a:chOff x="2919557" y="2837294"/>
            <a:chExt cx="406400" cy="259938"/>
          </a:xfrm>
        </p:grpSpPr>
        <p:sp>
          <p:nvSpPr>
            <p:cNvPr id="34" name="Rovnoramenný trojuholník 33">
              <a:extLst>
                <a:ext uri="{FF2B5EF4-FFF2-40B4-BE49-F238E27FC236}">
                  <a16:creationId xmlns:a16="http://schemas.microsoft.com/office/drawing/2014/main" id="{9859C26B-64B8-7628-077B-407B5B732617}"/>
                </a:ext>
              </a:extLst>
            </p:cNvPr>
            <p:cNvSpPr/>
            <p:nvPr/>
          </p:nvSpPr>
          <p:spPr>
            <a:xfrm rot="5400000">
              <a:off x="2891188" y="2865663"/>
              <a:ext cx="259938" cy="20320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ovnoramenný trojuholník 34">
              <a:extLst>
                <a:ext uri="{FF2B5EF4-FFF2-40B4-BE49-F238E27FC236}">
                  <a16:creationId xmlns:a16="http://schemas.microsoft.com/office/drawing/2014/main" id="{01ACD3FA-9298-9866-27F0-81FB47739EED}"/>
                </a:ext>
              </a:extLst>
            </p:cNvPr>
            <p:cNvSpPr/>
            <p:nvPr/>
          </p:nvSpPr>
          <p:spPr>
            <a:xfrm rot="16200000">
              <a:off x="3094388" y="2865663"/>
              <a:ext cx="259938" cy="20320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bdĺžnik 29">
            <a:extLst>
              <a:ext uri="{FF2B5EF4-FFF2-40B4-BE49-F238E27FC236}">
                <a16:creationId xmlns:a16="http://schemas.microsoft.com/office/drawing/2014/main" id="{BF63F94D-63A5-8DAD-422A-4DFF72891CB6}"/>
              </a:ext>
            </a:extLst>
          </p:cNvPr>
          <p:cNvSpPr/>
          <p:nvPr/>
        </p:nvSpPr>
        <p:spPr>
          <a:xfrm>
            <a:off x="2616811" y="1116542"/>
            <a:ext cx="91588" cy="8765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A25DB9AD-BC83-2045-3163-E4F3C6117272}"/>
              </a:ext>
            </a:extLst>
          </p:cNvPr>
          <p:cNvGrpSpPr/>
          <p:nvPr/>
        </p:nvGrpSpPr>
        <p:grpSpPr>
          <a:xfrm>
            <a:off x="2070735" y="1993131"/>
            <a:ext cx="1187449" cy="1253836"/>
            <a:chOff x="1625600" y="1413164"/>
            <a:chExt cx="1187449" cy="1253836"/>
          </a:xfrm>
        </p:grpSpPr>
        <p:sp>
          <p:nvSpPr>
            <p:cNvPr id="4" name="Obdĺžnik 3">
              <a:extLst>
                <a:ext uri="{FF2B5EF4-FFF2-40B4-BE49-F238E27FC236}">
                  <a16:creationId xmlns:a16="http://schemas.microsoft.com/office/drawing/2014/main" id="{01E32AE6-BA98-B1A8-FE31-72B36FC2A90E}"/>
                </a:ext>
              </a:extLst>
            </p:cNvPr>
            <p:cNvSpPr/>
            <p:nvPr/>
          </p:nvSpPr>
          <p:spPr>
            <a:xfrm>
              <a:off x="1717964" y="1413164"/>
              <a:ext cx="997527" cy="1136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dĺžnik 4">
              <a:extLst>
                <a:ext uri="{FF2B5EF4-FFF2-40B4-BE49-F238E27FC236}">
                  <a16:creationId xmlns:a16="http://schemas.microsoft.com/office/drawing/2014/main" id="{1E2B4507-6759-AAC7-9FE1-1A6DA47F60F5}"/>
                </a:ext>
              </a:extLst>
            </p:cNvPr>
            <p:cNvSpPr/>
            <p:nvPr/>
          </p:nvSpPr>
          <p:spPr>
            <a:xfrm>
              <a:off x="1717964" y="1975514"/>
              <a:ext cx="997527" cy="5737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dĺžnik 5">
              <a:extLst>
                <a:ext uri="{FF2B5EF4-FFF2-40B4-BE49-F238E27FC236}">
                  <a16:creationId xmlns:a16="http://schemas.microsoft.com/office/drawing/2014/main" id="{B250BF9D-D111-A5A3-9858-2256662A132D}"/>
                </a:ext>
              </a:extLst>
            </p:cNvPr>
            <p:cNvSpPr/>
            <p:nvPr/>
          </p:nvSpPr>
          <p:spPr>
            <a:xfrm>
              <a:off x="1625600" y="2549236"/>
              <a:ext cx="1187449" cy="1177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Obdĺžnik 13">
            <a:extLst>
              <a:ext uri="{FF2B5EF4-FFF2-40B4-BE49-F238E27FC236}">
                <a16:creationId xmlns:a16="http://schemas.microsoft.com/office/drawing/2014/main" id="{869BAFD8-172C-FA58-6899-D957FE339FFD}"/>
              </a:ext>
            </a:extLst>
          </p:cNvPr>
          <p:cNvSpPr/>
          <p:nvPr/>
        </p:nvSpPr>
        <p:spPr>
          <a:xfrm>
            <a:off x="2699675" y="3508905"/>
            <a:ext cx="1736435" cy="78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548D6782-8AEA-B838-E514-71E41CA02194}"/>
              </a:ext>
            </a:extLst>
          </p:cNvPr>
          <p:cNvSpPr/>
          <p:nvPr/>
        </p:nvSpPr>
        <p:spPr>
          <a:xfrm rot="16200000">
            <a:off x="2564161" y="3382481"/>
            <a:ext cx="340589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4B11A91C-CF57-050F-2D29-2845BBC25548}"/>
              </a:ext>
            </a:extLst>
          </p:cNvPr>
          <p:cNvSpPr/>
          <p:nvPr/>
        </p:nvSpPr>
        <p:spPr>
          <a:xfrm rot="16200000">
            <a:off x="4237662" y="3382481"/>
            <a:ext cx="340589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E43F785E-5AB4-E0E6-DDBB-FF440DF1A4CB}"/>
              </a:ext>
            </a:extLst>
          </p:cNvPr>
          <p:cNvGrpSpPr/>
          <p:nvPr/>
        </p:nvGrpSpPr>
        <p:grpSpPr>
          <a:xfrm>
            <a:off x="3962400" y="1993130"/>
            <a:ext cx="1187449" cy="1253836"/>
            <a:chOff x="1625600" y="1413164"/>
            <a:chExt cx="1187449" cy="1253836"/>
          </a:xfrm>
        </p:grpSpPr>
        <p:sp>
          <p:nvSpPr>
            <p:cNvPr id="11" name="Obdĺžnik 10">
              <a:extLst>
                <a:ext uri="{FF2B5EF4-FFF2-40B4-BE49-F238E27FC236}">
                  <a16:creationId xmlns:a16="http://schemas.microsoft.com/office/drawing/2014/main" id="{E9519382-DF00-9E93-2EBA-7DE3C6C81A60}"/>
                </a:ext>
              </a:extLst>
            </p:cNvPr>
            <p:cNvSpPr/>
            <p:nvPr/>
          </p:nvSpPr>
          <p:spPr>
            <a:xfrm>
              <a:off x="1717964" y="1413164"/>
              <a:ext cx="997527" cy="1136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dĺžnik 11">
              <a:extLst>
                <a:ext uri="{FF2B5EF4-FFF2-40B4-BE49-F238E27FC236}">
                  <a16:creationId xmlns:a16="http://schemas.microsoft.com/office/drawing/2014/main" id="{E90CC8E1-BBEE-AB48-B226-362517F56CED}"/>
                </a:ext>
              </a:extLst>
            </p:cNvPr>
            <p:cNvSpPr/>
            <p:nvPr/>
          </p:nvSpPr>
          <p:spPr>
            <a:xfrm>
              <a:off x="1717964" y="2158484"/>
              <a:ext cx="997527" cy="3907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dĺžnik 12">
              <a:extLst>
                <a:ext uri="{FF2B5EF4-FFF2-40B4-BE49-F238E27FC236}">
                  <a16:creationId xmlns:a16="http://schemas.microsoft.com/office/drawing/2014/main" id="{99B52103-AC85-10C6-B268-886376EDBAF8}"/>
                </a:ext>
              </a:extLst>
            </p:cNvPr>
            <p:cNvSpPr/>
            <p:nvPr/>
          </p:nvSpPr>
          <p:spPr>
            <a:xfrm>
              <a:off x="1625600" y="2549236"/>
              <a:ext cx="1187449" cy="1177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96C70EEB-F9E1-4730-6F24-6C7C7EA395EA}"/>
              </a:ext>
            </a:extLst>
          </p:cNvPr>
          <p:cNvGrpSpPr/>
          <p:nvPr/>
        </p:nvGrpSpPr>
        <p:grpSpPr>
          <a:xfrm rot="5400000">
            <a:off x="2458662" y="1425156"/>
            <a:ext cx="406400" cy="259938"/>
            <a:chOff x="2919557" y="2837294"/>
            <a:chExt cx="406400" cy="259938"/>
          </a:xfrm>
        </p:grpSpPr>
        <p:sp>
          <p:nvSpPr>
            <p:cNvPr id="25" name="Rovnoramenný trojuholník 24">
              <a:extLst>
                <a:ext uri="{FF2B5EF4-FFF2-40B4-BE49-F238E27FC236}">
                  <a16:creationId xmlns:a16="http://schemas.microsoft.com/office/drawing/2014/main" id="{4E1433E1-32F7-35D9-2F68-D1CD1C75E37B}"/>
                </a:ext>
              </a:extLst>
            </p:cNvPr>
            <p:cNvSpPr/>
            <p:nvPr/>
          </p:nvSpPr>
          <p:spPr>
            <a:xfrm rot="5400000">
              <a:off x="2891188" y="2865663"/>
              <a:ext cx="259938" cy="20320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ovnoramenný trojuholník 25">
              <a:extLst>
                <a:ext uri="{FF2B5EF4-FFF2-40B4-BE49-F238E27FC236}">
                  <a16:creationId xmlns:a16="http://schemas.microsoft.com/office/drawing/2014/main" id="{99E35CE4-DE4F-D1DD-5155-D33917E3EEC0}"/>
                </a:ext>
              </a:extLst>
            </p:cNvPr>
            <p:cNvSpPr/>
            <p:nvPr/>
          </p:nvSpPr>
          <p:spPr>
            <a:xfrm rot="16200000">
              <a:off x="3094388" y="2865663"/>
              <a:ext cx="259938" cy="20320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C638E0AE-0377-C593-28A0-AFB04438DD89}"/>
              </a:ext>
            </a:extLst>
          </p:cNvPr>
          <p:cNvGrpSpPr/>
          <p:nvPr/>
        </p:nvGrpSpPr>
        <p:grpSpPr>
          <a:xfrm>
            <a:off x="3412322" y="3417261"/>
            <a:ext cx="406400" cy="359108"/>
            <a:chOff x="2967187" y="2837294"/>
            <a:chExt cx="406400" cy="359108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8A7A8C5-B751-A598-8291-E630724E9B6C}"/>
                </a:ext>
              </a:extLst>
            </p:cNvPr>
            <p:cNvGrpSpPr/>
            <p:nvPr/>
          </p:nvGrpSpPr>
          <p:grpSpPr>
            <a:xfrm>
              <a:off x="2967187" y="2837294"/>
              <a:ext cx="406400" cy="259938"/>
              <a:chOff x="2919557" y="2837294"/>
              <a:chExt cx="406400" cy="259938"/>
            </a:xfrm>
          </p:grpSpPr>
          <p:sp>
            <p:nvSpPr>
              <p:cNvPr id="18" name="Rovnoramenný trojuholník 17">
                <a:extLst>
                  <a:ext uri="{FF2B5EF4-FFF2-40B4-BE49-F238E27FC236}">
                    <a16:creationId xmlns:a16="http://schemas.microsoft.com/office/drawing/2014/main" id="{AE9F805D-436E-0210-68EB-7EC987270701}"/>
                  </a:ext>
                </a:extLst>
              </p:cNvPr>
              <p:cNvSpPr/>
              <p:nvPr/>
            </p:nvSpPr>
            <p:spPr>
              <a:xfrm rot="5400000">
                <a:off x="2891188" y="2865663"/>
                <a:ext cx="259938" cy="203200"/>
              </a:xfrm>
              <a:prstGeom prst="triangl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ovnoramenný trojuholník 18">
                <a:extLst>
                  <a:ext uri="{FF2B5EF4-FFF2-40B4-BE49-F238E27FC236}">
                    <a16:creationId xmlns:a16="http://schemas.microsoft.com/office/drawing/2014/main" id="{6BD39024-B69A-7A5A-F353-7AAC6C5B5E7E}"/>
                  </a:ext>
                </a:extLst>
              </p:cNvPr>
              <p:cNvSpPr/>
              <p:nvPr/>
            </p:nvSpPr>
            <p:spPr>
              <a:xfrm rot="16200000">
                <a:off x="3094388" y="2865663"/>
                <a:ext cx="259938" cy="20320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ovnoramenný trojuholník 35">
              <a:extLst>
                <a:ext uri="{FF2B5EF4-FFF2-40B4-BE49-F238E27FC236}">
                  <a16:creationId xmlns:a16="http://schemas.microsoft.com/office/drawing/2014/main" id="{0875DCCE-21A7-7B0D-316D-93EB3558222B}"/>
                </a:ext>
              </a:extLst>
            </p:cNvPr>
            <p:cNvSpPr/>
            <p:nvPr/>
          </p:nvSpPr>
          <p:spPr>
            <a:xfrm>
              <a:off x="3040417" y="2993202"/>
              <a:ext cx="259938" cy="20320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Obdĺžnik 39">
            <a:extLst>
              <a:ext uri="{FF2B5EF4-FFF2-40B4-BE49-F238E27FC236}">
                <a16:creationId xmlns:a16="http://schemas.microsoft.com/office/drawing/2014/main" id="{0FE557E0-776E-32E0-A8DF-8809D0012FA3}"/>
              </a:ext>
            </a:extLst>
          </p:cNvPr>
          <p:cNvSpPr/>
          <p:nvPr/>
        </p:nvSpPr>
        <p:spPr>
          <a:xfrm>
            <a:off x="3602841" y="4101176"/>
            <a:ext cx="3300229" cy="68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Skupina 52">
            <a:extLst>
              <a:ext uri="{FF2B5EF4-FFF2-40B4-BE49-F238E27FC236}">
                <a16:creationId xmlns:a16="http://schemas.microsoft.com/office/drawing/2014/main" id="{52C09830-1D61-B2BF-3DDC-4DE6C393BAAC}"/>
              </a:ext>
            </a:extLst>
          </p:cNvPr>
          <p:cNvGrpSpPr/>
          <p:nvPr/>
        </p:nvGrpSpPr>
        <p:grpSpPr>
          <a:xfrm>
            <a:off x="4543621" y="3366394"/>
            <a:ext cx="896628" cy="992642"/>
            <a:chOff x="4890812" y="3061380"/>
            <a:chExt cx="896628" cy="992642"/>
          </a:xfrm>
        </p:grpSpPr>
        <p:sp>
          <p:nvSpPr>
            <p:cNvPr id="43" name="Rovnoramenný trojuholník 42">
              <a:extLst>
                <a:ext uri="{FF2B5EF4-FFF2-40B4-BE49-F238E27FC236}">
                  <a16:creationId xmlns:a16="http://schemas.microsoft.com/office/drawing/2014/main" id="{67A18D22-EE64-E0B4-0720-15D4FEE77974}"/>
                </a:ext>
              </a:extLst>
            </p:cNvPr>
            <p:cNvSpPr/>
            <p:nvPr/>
          </p:nvSpPr>
          <p:spPr>
            <a:xfrm>
              <a:off x="4890812" y="3391033"/>
              <a:ext cx="896628" cy="66298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BE8C2B7F-C0D4-EB9A-5CCE-A793277FD0C7}"/>
                </a:ext>
              </a:extLst>
            </p:cNvPr>
            <p:cNvSpPr/>
            <p:nvPr/>
          </p:nvSpPr>
          <p:spPr>
            <a:xfrm>
              <a:off x="4890812" y="3064429"/>
              <a:ext cx="896627" cy="89662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ál 43">
              <a:extLst>
                <a:ext uri="{FF2B5EF4-FFF2-40B4-BE49-F238E27FC236}">
                  <a16:creationId xmlns:a16="http://schemas.microsoft.com/office/drawing/2014/main" id="{75896F2F-4174-18E8-3754-59D5136754D7}"/>
                </a:ext>
              </a:extLst>
            </p:cNvPr>
            <p:cNvSpPr/>
            <p:nvPr/>
          </p:nvSpPr>
          <p:spPr>
            <a:xfrm>
              <a:off x="4960373" y="3569002"/>
              <a:ext cx="268563" cy="26856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ál 44">
              <a:extLst>
                <a:ext uri="{FF2B5EF4-FFF2-40B4-BE49-F238E27FC236}">
                  <a16:creationId xmlns:a16="http://schemas.microsoft.com/office/drawing/2014/main" id="{4935FFB9-4D00-307D-2EA7-04E7177D85FA}"/>
                </a:ext>
              </a:extLst>
            </p:cNvPr>
            <p:cNvSpPr/>
            <p:nvPr/>
          </p:nvSpPr>
          <p:spPr>
            <a:xfrm>
              <a:off x="5446148" y="3569002"/>
              <a:ext cx="268563" cy="26856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ál 45">
              <a:extLst>
                <a:ext uri="{FF2B5EF4-FFF2-40B4-BE49-F238E27FC236}">
                  <a16:creationId xmlns:a16="http://schemas.microsoft.com/office/drawing/2014/main" id="{ED8B297F-1B56-BDB9-F254-C203841F49C1}"/>
                </a:ext>
              </a:extLst>
            </p:cNvPr>
            <p:cNvSpPr/>
            <p:nvPr/>
          </p:nvSpPr>
          <p:spPr>
            <a:xfrm>
              <a:off x="5204843" y="3061380"/>
              <a:ext cx="268563" cy="26856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Rovná spojnica 47">
              <a:extLst>
                <a:ext uri="{FF2B5EF4-FFF2-40B4-BE49-F238E27FC236}">
                  <a16:creationId xmlns:a16="http://schemas.microsoft.com/office/drawing/2014/main" id="{43DFB1E6-0675-E6E8-55CA-80C183185334}"/>
                </a:ext>
              </a:extLst>
            </p:cNvPr>
            <p:cNvCxnSpPr>
              <a:stCxn id="46" idx="2"/>
              <a:endCxn id="44" idx="1"/>
            </p:cNvCxnSpPr>
            <p:nvPr/>
          </p:nvCxnSpPr>
          <p:spPr>
            <a:xfrm flipH="1">
              <a:off x="4999703" y="3195662"/>
              <a:ext cx="205140" cy="412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Rovná spojnica 49">
              <a:extLst>
                <a:ext uri="{FF2B5EF4-FFF2-40B4-BE49-F238E27FC236}">
                  <a16:creationId xmlns:a16="http://schemas.microsoft.com/office/drawing/2014/main" id="{D538F7BF-D9F2-2AF4-ACF6-293DF933D336}"/>
                </a:ext>
              </a:extLst>
            </p:cNvPr>
            <p:cNvCxnSpPr>
              <a:stCxn id="46" idx="6"/>
              <a:endCxn id="45" idx="7"/>
            </p:cNvCxnSpPr>
            <p:nvPr/>
          </p:nvCxnSpPr>
          <p:spPr>
            <a:xfrm>
              <a:off x="5473406" y="3195662"/>
              <a:ext cx="201975" cy="412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bdĺžnik 101">
            <a:extLst>
              <a:ext uri="{FF2B5EF4-FFF2-40B4-BE49-F238E27FC236}">
                <a16:creationId xmlns:a16="http://schemas.microsoft.com/office/drawing/2014/main" id="{A6E2FDC7-03FF-48AD-D473-ED92E4F72816}"/>
              </a:ext>
            </a:extLst>
          </p:cNvPr>
          <p:cNvSpPr/>
          <p:nvPr/>
        </p:nvSpPr>
        <p:spPr>
          <a:xfrm rot="5400000">
            <a:off x="6708218" y="4265154"/>
            <a:ext cx="320384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Skupina 102">
            <a:extLst>
              <a:ext uri="{FF2B5EF4-FFF2-40B4-BE49-F238E27FC236}">
                <a16:creationId xmlns:a16="http://schemas.microsoft.com/office/drawing/2014/main" id="{4666F0F2-EA03-FB7C-C4BA-D642A02797A0}"/>
              </a:ext>
            </a:extLst>
          </p:cNvPr>
          <p:cNvGrpSpPr/>
          <p:nvPr/>
        </p:nvGrpSpPr>
        <p:grpSpPr>
          <a:xfrm rot="20658082">
            <a:off x="6911253" y="4364977"/>
            <a:ext cx="378470" cy="249236"/>
            <a:chOff x="6026148" y="4525720"/>
            <a:chExt cx="378470" cy="249236"/>
          </a:xfrm>
        </p:grpSpPr>
        <p:sp>
          <p:nvSpPr>
            <p:cNvPr id="104" name="Obdĺžnik 103">
              <a:extLst>
                <a:ext uri="{FF2B5EF4-FFF2-40B4-BE49-F238E27FC236}">
                  <a16:creationId xmlns:a16="http://schemas.microsoft.com/office/drawing/2014/main" id="{C3108ACB-766B-0D89-37EF-CEBCF42A0890}"/>
                </a:ext>
              </a:extLst>
            </p:cNvPr>
            <p:cNvSpPr/>
            <p:nvPr/>
          </p:nvSpPr>
          <p:spPr>
            <a:xfrm rot="3739343">
              <a:off x="5936310" y="4615558"/>
              <a:ext cx="249236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dĺžnik 104">
              <a:extLst>
                <a:ext uri="{FF2B5EF4-FFF2-40B4-BE49-F238E27FC236}">
                  <a16:creationId xmlns:a16="http://schemas.microsoft.com/office/drawing/2014/main" id="{4107A54C-5D23-D892-E10D-36D9A0448ED6}"/>
                </a:ext>
              </a:extLst>
            </p:cNvPr>
            <p:cNvSpPr/>
            <p:nvPr/>
          </p:nvSpPr>
          <p:spPr>
            <a:xfrm rot="9119292">
              <a:off x="6084234" y="4692444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Obdĺžnik 105">
            <a:extLst>
              <a:ext uri="{FF2B5EF4-FFF2-40B4-BE49-F238E27FC236}">
                <a16:creationId xmlns:a16="http://schemas.microsoft.com/office/drawing/2014/main" id="{F237F3BC-71C8-6AD3-D44E-70976254592A}"/>
              </a:ext>
            </a:extLst>
          </p:cNvPr>
          <p:cNvSpPr/>
          <p:nvPr/>
        </p:nvSpPr>
        <p:spPr>
          <a:xfrm rot="5400000">
            <a:off x="7061845" y="4251377"/>
            <a:ext cx="381748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bdĺžnik 106">
            <a:extLst>
              <a:ext uri="{FF2B5EF4-FFF2-40B4-BE49-F238E27FC236}">
                <a16:creationId xmlns:a16="http://schemas.microsoft.com/office/drawing/2014/main" id="{5D8F633B-6943-C650-35F1-649467C05F51}"/>
              </a:ext>
            </a:extLst>
          </p:cNvPr>
          <p:cNvSpPr/>
          <p:nvPr/>
        </p:nvSpPr>
        <p:spPr>
          <a:xfrm>
            <a:off x="7229042" y="4095283"/>
            <a:ext cx="1080121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Skupina 107">
            <a:extLst>
              <a:ext uri="{FF2B5EF4-FFF2-40B4-BE49-F238E27FC236}">
                <a16:creationId xmlns:a16="http://schemas.microsoft.com/office/drawing/2014/main" id="{39444DB1-AA5E-C31D-2D62-D532684FEEB7}"/>
              </a:ext>
            </a:extLst>
          </p:cNvPr>
          <p:cNvGrpSpPr/>
          <p:nvPr/>
        </p:nvGrpSpPr>
        <p:grpSpPr>
          <a:xfrm rot="20658082">
            <a:off x="6916014" y="4612686"/>
            <a:ext cx="378470" cy="249236"/>
            <a:chOff x="6026148" y="4525720"/>
            <a:chExt cx="378470" cy="249236"/>
          </a:xfrm>
        </p:grpSpPr>
        <p:sp>
          <p:nvSpPr>
            <p:cNvPr id="109" name="Obdĺžnik 108">
              <a:extLst>
                <a:ext uri="{FF2B5EF4-FFF2-40B4-BE49-F238E27FC236}">
                  <a16:creationId xmlns:a16="http://schemas.microsoft.com/office/drawing/2014/main" id="{47DB6CA8-693E-918E-58A2-940252BE73D8}"/>
                </a:ext>
              </a:extLst>
            </p:cNvPr>
            <p:cNvSpPr/>
            <p:nvPr/>
          </p:nvSpPr>
          <p:spPr>
            <a:xfrm rot="3739343">
              <a:off x="5936310" y="4615558"/>
              <a:ext cx="249236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dĺžnik 109">
              <a:extLst>
                <a:ext uri="{FF2B5EF4-FFF2-40B4-BE49-F238E27FC236}">
                  <a16:creationId xmlns:a16="http://schemas.microsoft.com/office/drawing/2014/main" id="{1D839BC2-5E6C-A0F7-B9F6-9AB34935E938}"/>
                </a:ext>
              </a:extLst>
            </p:cNvPr>
            <p:cNvSpPr/>
            <p:nvPr/>
          </p:nvSpPr>
          <p:spPr>
            <a:xfrm rot="9119292">
              <a:off x="6084234" y="4692444"/>
              <a:ext cx="320384" cy="695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Obdĺžnik 110">
            <a:extLst>
              <a:ext uri="{FF2B5EF4-FFF2-40B4-BE49-F238E27FC236}">
                <a16:creationId xmlns:a16="http://schemas.microsoft.com/office/drawing/2014/main" id="{94386212-6199-68E5-AD3F-39D2A52A906C}"/>
              </a:ext>
            </a:extLst>
          </p:cNvPr>
          <p:cNvSpPr/>
          <p:nvPr/>
        </p:nvSpPr>
        <p:spPr>
          <a:xfrm rot="5400000">
            <a:off x="6702019" y="4790041"/>
            <a:ext cx="320384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bdĺžnik 111">
            <a:extLst>
              <a:ext uri="{FF2B5EF4-FFF2-40B4-BE49-F238E27FC236}">
                <a16:creationId xmlns:a16="http://schemas.microsoft.com/office/drawing/2014/main" id="{CF3804D1-F3F6-BA88-EF6C-7C22A95BF0F5}"/>
              </a:ext>
            </a:extLst>
          </p:cNvPr>
          <p:cNvSpPr/>
          <p:nvPr/>
        </p:nvSpPr>
        <p:spPr>
          <a:xfrm rot="5400000">
            <a:off x="7119505" y="4792422"/>
            <a:ext cx="320384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bdĺžnik 112">
            <a:extLst>
              <a:ext uri="{FF2B5EF4-FFF2-40B4-BE49-F238E27FC236}">
                <a16:creationId xmlns:a16="http://schemas.microsoft.com/office/drawing/2014/main" id="{FFD588BA-564A-C1C1-23B9-9DDF09248DD8}"/>
              </a:ext>
            </a:extLst>
          </p:cNvPr>
          <p:cNvSpPr/>
          <p:nvPr/>
        </p:nvSpPr>
        <p:spPr>
          <a:xfrm>
            <a:off x="6622799" y="4971161"/>
            <a:ext cx="274192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bdĺžnik 113">
            <a:extLst>
              <a:ext uri="{FF2B5EF4-FFF2-40B4-BE49-F238E27FC236}">
                <a16:creationId xmlns:a16="http://schemas.microsoft.com/office/drawing/2014/main" id="{5BBCC2AB-C811-2EEC-7459-C8712F4B69BE}"/>
              </a:ext>
            </a:extLst>
          </p:cNvPr>
          <p:cNvSpPr/>
          <p:nvPr/>
        </p:nvSpPr>
        <p:spPr>
          <a:xfrm>
            <a:off x="7243660" y="4971161"/>
            <a:ext cx="1469597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bdĺžnik 114">
            <a:extLst>
              <a:ext uri="{FF2B5EF4-FFF2-40B4-BE49-F238E27FC236}">
                <a16:creationId xmlns:a16="http://schemas.microsoft.com/office/drawing/2014/main" id="{391A2174-3AFC-229C-C540-0E0E0CC8EBA0}"/>
              </a:ext>
            </a:extLst>
          </p:cNvPr>
          <p:cNvSpPr/>
          <p:nvPr/>
        </p:nvSpPr>
        <p:spPr>
          <a:xfrm rot="5400000">
            <a:off x="6414535" y="5142971"/>
            <a:ext cx="413173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bdĺžnik 115">
            <a:extLst>
              <a:ext uri="{FF2B5EF4-FFF2-40B4-BE49-F238E27FC236}">
                <a16:creationId xmlns:a16="http://schemas.microsoft.com/office/drawing/2014/main" id="{58C7761E-0D7D-C2E9-3FF4-C9C49EAF8DB2}"/>
              </a:ext>
            </a:extLst>
          </p:cNvPr>
          <p:cNvSpPr/>
          <p:nvPr/>
        </p:nvSpPr>
        <p:spPr>
          <a:xfrm rot="5400000">
            <a:off x="7228525" y="3084209"/>
            <a:ext cx="2091715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Obdĺžnik 140">
            <a:extLst>
              <a:ext uri="{FF2B5EF4-FFF2-40B4-BE49-F238E27FC236}">
                <a16:creationId xmlns:a16="http://schemas.microsoft.com/office/drawing/2014/main" id="{CEFB535B-25E1-537F-611F-871CA84C6DA2}"/>
              </a:ext>
            </a:extLst>
          </p:cNvPr>
          <p:cNvSpPr/>
          <p:nvPr/>
        </p:nvSpPr>
        <p:spPr>
          <a:xfrm rot="5400000">
            <a:off x="7681720" y="3961039"/>
            <a:ext cx="2091715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bdĺžnik 154">
            <a:extLst>
              <a:ext uri="{FF2B5EF4-FFF2-40B4-BE49-F238E27FC236}">
                <a16:creationId xmlns:a16="http://schemas.microsoft.com/office/drawing/2014/main" id="{76A1A223-CACE-6830-0112-A022CB7D7135}"/>
              </a:ext>
            </a:extLst>
          </p:cNvPr>
          <p:cNvSpPr/>
          <p:nvPr/>
        </p:nvSpPr>
        <p:spPr>
          <a:xfrm>
            <a:off x="8692798" y="2935131"/>
            <a:ext cx="1904968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Skupina 141">
            <a:extLst>
              <a:ext uri="{FF2B5EF4-FFF2-40B4-BE49-F238E27FC236}">
                <a16:creationId xmlns:a16="http://schemas.microsoft.com/office/drawing/2014/main" id="{DDAD0401-A95E-33B0-5C2D-17853140FC03}"/>
              </a:ext>
            </a:extLst>
          </p:cNvPr>
          <p:cNvGrpSpPr/>
          <p:nvPr/>
        </p:nvGrpSpPr>
        <p:grpSpPr>
          <a:xfrm>
            <a:off x="9008093" y="2248351"/>
            <a:ext cx="896628" cy="992642"/>
            <a:chOff x="4890812" y="3061380"/>
            <a:chExt cx="896628" cy="992642"/>
          </a:xfrm>
        </p:grpSpPr>
        <p:sp>
          <p:nvSpPr>
            <p:cNvPr id="143" name="Rovnoramenný trojuholník 142">
              <a:extLst>
                <a:ext uri="{FF2B5EF4-FFF2-40B4-BE49-F238E27FC236}">
                  <a16:creationId xmlns:a16="http://schemas.microsoft.com/office/drawing/2014/main" id="{9C9302C4-4534-0FDC-FAD5-5528F2F6A430}"/>
                </a:ext>
              </a:extLst>
            </p:cNvPr>
            <p:cNvSpPr/>
            <p:nvPr/>
          </p:nvSpPr>
          <p:spPr>
            <a:xfrm>
              <a:off x="4890812" y="3391033"/>
              <a:ext cx="896628" cy="662989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vál 143">
              <a:extLst>
                <a:ext uri="{FF2B5EF4-FFF2-40B4-BE49-F238E27FC236}">
                  <a16:creationId xmlns:a16="http://schemas.microsoft.com/office/drawing/2014/main" id="{1CFA676F-2B5D-601E-C6B4-D748E8F88FD6}"/>
                </a:ext>
              </a:extLst>
            </p:cNvPr>
            <p:cNvSpPr/>
            <p:nvPr/>
          </p:nvSpPr>
          <p:spPr>
            <a:xfrm>
              <a:off x="4890812" y="3064429"/>
              <a:ext cx="896627" cy="89662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vál 144">
              <a:extLst>
                <a:ext uri="{FF2B5EF4-FFF2-40B4-BE49-F238E27FC236}">
                  <a16:creationId xmlns:a16="http://schemas.microsoft.com/office/drawing/2014/main" id="{CD715DEE-31A6-D461-D354-0C3021C00567}"/>
                </a:ext>
              </a:extLst>
            </p:cNvPr>
            <p:cNvSpPr/>
            <p:nvPr/>
          </p:nvSpPr>
          <p:spPr>
            <a:xfrm>
              <a:off x="4960373" y="3569002"/>
              <a:ext cx="268563" cy="26856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ál 145">
              <a:extLst>
                <a:ext uri="{FF2B5EF4-FFF2-40B4-BE49-F238E27FC236}">
                  <a16:creationId xmlns:a16="http://schemas.microsoft.com/office/drawing/2014/main" id="{1D3B5AD0-5510-1404-FCDF-8F5642581E43}"/>
                </a:ext>
              </a:extLst>
            </p:cNvPr>
            <p:cNvSpPr/>
            <p:nvPr/>
          </p:nvSpPr>
          <p:spPr>
            <a:xfrm>
              <a:off x="5446148" y="3569002"/>
              <a:ext cx="268563" cy="26856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vál 146">
              <a:extLst>
                <a:ext uri="{FF2B5EF4-FFF2-40B4-BE49-F238E27FC236}">
                  <a16:creationId xmlns:a16="http://schemas.microsoft.com/office/drawing/2014/main" id="{672C32FE-A823-22FD-5E32-64EC1AAE0BAC}"/>
                </a:ext>
              </a:extLst>
            </p:cNvPr>
            <p:cNvSpPr/>
            <p:nvPr/>
          </p:nvSpPr>
          <p:spPr>
            <a:xfrm>
              <a:off x="5204843" y="3061380"/>
              <a:ext cx="268563" cy="26856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Rovná spojnica 147">
              <a:extLst>
                <a:ext uri="{FF2B5EF4-FFF2-40B4-BE49-F238E27FC236}">
                  <a16:creationId xmlns:a16="http://schemas.microsoft.com/office/drawing/2014/main" id="{4E23AF2A-80A4-CA27-8AF8-1DC41BC890F4}"/>
                </a:ext>
              </a:extLst>
            </p:cNvPr>
            <p:cNvCxnSpPr>
              <a:stCxn id="147" idx="2"/>
              <a:endCxn id="145" idx="1"/>
            </p:cNvCxnSpPr>
            <p:nvPr/>
          </p:nvCxnSpPr>
          <p:spPr>
            <a:xfrm flipH="1">
              <a:off x="4999703" y="3195662"/>
              <a:ext cx="205140" cy="412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Rovná spojnica 148">
              <a:extLst>
                <a:ext uri="{FF2B5EF4-FFF2-40B4-BE49-F238E27FC236}">
                  <a16:creationId xmlns:a16="http://schemas.microsoft.com/office/drawing/2014/main" id="{1563A0A0-5D5F-7D67-D7D3-5EBC99BD4266}"/>
                </a:ext>
              </a:extLst>
            </p:cNvPr>
            <p:cNvCxnSpPr>
              <a:stCxn id="147" idx="6"/>
              <a:endCxn id="146" idx="7"/>
            </p:cNvCxnSpPr>
            <p:nvPr/>
          </p:nvCxnSpPr>
          <p:spPr>
            <a:xfrm>
              <a:off x="5473406" y="3195662"/>
              <a:ext cx="201975" cy="412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Skupina 155">
            <a:extLst>
              <a:ext uri="{FF2B5EF4-FFF2-40B4-BE49-F238E27FC236}">
                <a16:creationId xmlns:a16="http://schemas.microsoft.com/office/drawing/2014/main" id="{EE062F69-303C-E62E-2A96-32ACFCBB42BC}"/>
              </a:ext>
            </a:extLst>
          </p:cNvPr>
          <p:cNvGrpSpPr/>
          <p:nvPr/>
        </p:nvGrpSpPr>
        <p:grpSpPr>
          <a:xfrm>
            <a:off x="10301819" y="1362135"/>
            <a:ext cx="1187449" cy="1253836"/>
            <a:chOff x="1625600" y="1413164"/>
            <a:chExt cx="1187449" cy="1253836"/>
          </a:xfrm>
        </p:grpSpPr>
        <p:sp>
          <p:nvSpPr>
            <p:cNvPr id="161" name="Obdĺžnik 160">
              <a:extLst>
                <a:ext uri="{FF2B5EF4-FFF2-40B4-BE49-F238E27FC236}">
                  <a16:creationId xmlns:a16="http://schemas.microsoft.com/office/drawing/2014/main" id="{0B567ED8-3265-B13B-2F1D-6B8FEB60E3D3}"/>
                </a:ext>
              </a:extLst>
            </p:cNvPr>
            <p:cNvSpPr/>
            <p:nvPr/>
          </p:nvSpPr>
          <p:spPr>
            <a:xfrm>
              <a:off x="1717964" y="1413164"/>
              <a:ext cx="997527" cy="1136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Obdĺžnik 161">
              <a:extLst>
                <a:ext uri="{FF2B5EF4-FFF2-40B4-BE49-F238E27FC236}">
                  <a16:creationId xmlns:a16="http://schemas.microsoft.com/office/drawing/2014/main" id="{9069CEB8-B734-237E-F8DB-3A21668BCDC6}"/>
                </a:ext>
              </a:extLst>
            </p:cNvPr>
            <p:cNvSpPr/>
            <p:nvPr/>
          </p:nvSpPr>
          <p:spPr>
            <a:xfrm>
              <a:off x="1717964" y="1577716"/>
              <a:ext cx="997527" cy="9715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bdĺžnik 162">
              <a:extLst>
                <a:ext uri="{FF2B5EF4-FFF2-40B4-BE49-F238E27FC236}">
                  <a16:creationId xmlns:a16="http://schemas.microsoft.com/office/drawing/2014/main" id="{5CDDE615-E135-E25C-385F-86404F18B954}"/>
                </a:ext>
              </a:extLst>
            </p:cNvPr>
            <p:cNvSpPr/>
            <p:nvPr/>
          </p:nvSpPr>
          <p:spPr>
            <a:xfrm>
              <a:off x="1625600" y="2549236"/>
              <a:ext cx="1187449" cy="1177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Skupina 1">
            <a:extLst>
              <a:ext uri="{FF2B5EF4-FFF2-40B4-BE49-F238E27FC236}">
                <a16:creationId xmlns:a16="http://schemas.microsoft.com/office/drawing/2014/main" id="{0F02D3F9-E80D-A493-09EF-3E740AFABEE0}"/>
              </a:ext>
            </a:extLst>
          </p:cNvPr>
          <p:cNvGrpSpPr/>
          <p:nvPr/>
        </p:nvGrpSpPr>
        <p:grpSpPr>
          <a:xfrm>
            <a:off x="10763312" y="1765444"/>
            <a:ext cx="367721" cy="734723"/>
            <a:chOff x="11251205" y="1803544"/>
            <a:chExt cx="367721" cy="734723"/>
          </a:xfrm>
        </p:grpSpPr>
        <p:sp>
          <p:nvSpPr>
            <p:cNvPr id="159" name="Obdĺžnik 158">
              <a:extLst>
                <a:ext uri="{FF2B5EF4-FFF2-40B4-BE49-F238E27FC236}">
                  <a16:creationId xmlns:a16="http://schemas.microsoft.com/office/drawing/2014/main" id="{AFFF1189-3C37-F9D7-1710-913E57625045}"/>
                </a:ext>
              </a:extLst>
            </p:cNvPr>
            <p:cNvSpPr/>
            <p:nvPr/>
          </p:nvSpPr>
          <p:spPr>
            <a:xfrm rot="18612903">
              <a:off x="11331941" y="2351322"/>
              <a:ext cx="249236" cy="6956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bdĺžnik 159">
              <a:extLst>
                <a:ext uri="{FF2B5EF4-FFF2-40B4-BE49-F238E27FC236}">
                  <a16:creationId xmlns:a16="http://schemas.microsoft.com/office/drawing/2014/main" id="{15345261-A623-1CFF-4073-CBC60E3CDFCE}"/>
                </a:ext>
              </a:extLst>
            </p:cNvPr>
            <p:cNvSpPr/>
            <p:nvPr/>
          </p:nvSpPr>
          <p:spPr>
            <a:xfrm rot="2392852">
              <a:off x="11298542" y="2152379"/>
              <a:ext cx="320384" cy="6956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dĺžnik 123">
              <a:extLst>
                <a:ext uri="{FF2B5EF4-FFF2-40B4-BE49-F238E27FC236}">
                  <a16:creationId xmlns:a16="http://schemas.microsoft.com/office/drawing/2014/main" id="{327FF418-2329-F7FE-423D-130476583357}"/>
                </a:ext>
              </a:extLst>
            </p:cNvPr>
            <p:cNvSpPr/>
            <p:nvPr/>
          </p:nvSpPr>
          <p:spPr>
            <a:xfrm rot="5400000">
              <a:off x="11344219" y="2464269"/>
              <a:ext cx="78437" cy="6956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Obdĺžnik 153">
              <a:extLst>
                <a:ext uri="{FF2B5EF4-FFF2-40B4-BE49-F238E27FC236}">
                  <a16:creationId xmlns:a16="http://schemas.microsoft.com/office/drawing/2014/main" id="{3FF5525B-D8F5-0A46-DC3F-B0750EE7C648}"/>
                </a:ext>
              </a:extLst>
            </p:cNvPr>
            <p:cNvSpPr/>
            <p:nvPr/>
          </p:nvSpPr>
          <p:spPr>
            <a:xfrm rot="18612903">
              <a:off x="11331942" y="1958325"/>
              <a:ext cx="249236" cy="6956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Obdĺžnik 163">
              <a:extLst>
                <a:ext uri="{FF2B5EF4-FFF2-40B4-BE49-F238E27FC236}">
                  <a16:creationId xmlns:a16="http://schemas.microsoft.com/office/drawing/2014/main" id="{24ADAA35-5C15-1152-34AA-053BADE0410C}"/>
                </a:ext>
              </a:extLst>
            </p:cNvPr>
            <p:cNvSpPr/>
            <p:nvPr/>
          </p:nvSpPr>
          <p:spPr>
            <a:xfrm rot="2392852">
              <a:off x="11251205" y="1803544"/>
              <a:ext cx="320384" cy="6956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" name="Obdĺžnik 164">
            <a:extLst>
              <a:ext uri="{FF2B5EF4-FFF2-40B4-BE49-F238E27FC236}">
                <a16:creationId xmlns:a16="http://schemas.microsoft.com/office/drawing/2014/main" id="{BE967A1E-185F-D25B-C1D4-010B66E5558E}"/>
              </a:ext>
            </a:extLst>
          </p:cNvPr>
          <p:cNvSpPr/>
          <p:nvPr/>
        </p:nvSpPr>
        <p:spPr>
          <a:xfrm rot="5400000">
            <a:off x="11134433" y="2335581"/>
            <a:ext cx="236645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dĺžnik 165">
            <a:extLst>
              <a:ext uri="{FF2B5EF4-FFF2-40B4-BE49-F238E27FC236}">
                <a16:creationId xmlns:a16="http://schemas.microsoft.com/office/drawing/2014/main" id="{8839764B-8119-7A02-CCC1-CF7FB6159FB9}"/>
              </a:ext>
            </a:extLst>
          </p:cNvPr>
          <p:cNvSpPr/>
          <p:nvPr/>
        </p:nvSpPr>
        <p:spPr>
          <a:xfrm rot="5400000">
            <a:off x="9884756" y="3964964"/>
            <a:ext cx="2736000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dĺžnik 166">
            <a:extLst>
              <a:ext uri="{FF2B5EF4-FFF2-40B4-BE49-F238E27FC236}">
                <a16:creationId xmlns:a16="http://schemas.microsoft.com/office/drawing/2014/main" id="{CD83AB21-86EB-58A7-2DD6-9B16E6EA46E9}"/>
              </a:ext>
            </a:extLst>
          </p:cNvPr>
          <p:cNvSpPr/>
          <p:nvPr/>
        </p:nvSpPr>
        <p:spPr>
          <a:xfrm>
            <a:off x="6637345" y="5310203"/>
            <a:ext cx="4642572" cy="695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ovnoramenný trojuholník 170">
            <a:extLst>
              <a:ext uri="{FF2B5EF4-FFF2-40B4-BE49-F238E27FC236}">
                <a16:creationId xmlns:a16="http://schemas.microsoft.com/office/drawing/2014/main" id="{B0EB166D-1E26-D9EF-9E40-9408083933D2}"/>
              </a:ext>
            </a:extLst>
          </p:cNvPr>
          <p:cNvSpPr/>
          <p:nvPr/>
        </p:nvSpPr>
        <p:spPr>
          <a:xfrm rot="5400000">
            <a:off x="4199061" y="4024896"/>
            <a:ext cx="259938" cy="2032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aoblený obdĺžnik 2">
            <a:extLst>
              <a:ext uri="{FF2B5EF4-FFF2-40B4-BE49-F238E27FC236}">
                <a16:creationId xmlns:a16="http://schemas.microsoft.com/office/drawing/2014/main" id="{8447E61A-9499-6C13-80F0-B2D043EBE318}"/>
              </a:ext>
            </a:extLst>
          </p:cNvPr>
          <p:cNvSpPr/>
          <p:nvPr/>
        </p:nvSpPr>
        <p:spPr>
          <a:xfrm>
            <a:off x="6331056" y="3863363"/>
            <a:ext cx="1438045" cy="1341362"/>
          </a:xfrm>
          <a:prstGeom prst="roundRect">
            <a:avLst>
              <a:gd name="adj" fmla="val 5408"/>
            </a:avLst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ovnoramenný trojuholník 177">
            <a:extLst>
              <a:ext uri="{FF2B5EF4-FFF2-40B4-BE49-F238E27FC236}">
                <a16:creationId xmlns:a16="http://schemas.microsoft.com/office/drawing/2014/main" id="{70F046C1-D998-648E-103F-D86BBDAB6967}"/>
              </a:ext>
            </a:extLst>
          </p:cNvPr>
          <p:cNvSpPr/>
          <p:nvPr/>
        </p:nvSpPr>
        <p:spPr>
          <a:xfrm rot="16200000">
            <a:off x="9860198" y="2867889"/>
            <a:ext cx="259938" cy="2032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vál 188">
            <a:extLst>
              <a:ext uri="{FF2B5EF4-FFF2-40B4-BE49-F238E27FC236}">
                <a16:creationId xmlns:a16="http://schemas.microsoft.com/office/drawing/2014/main" id="{2E327CC2-9102-EE82-34F1-B4F8171C92B2}"/>
              </a:ext>
            </a:extLst>
          </p:cNvPr>
          <p:cNvSpPr/>
          <p:nvPr/>
        </p:nvSpPr>
        <p:spPr>
          <a:xfrm>
            <a:off x="9641802" y="1383127"/>
            <a:ext cx="586200" cy="593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Rovná spojnica 189">
            <a:extLst>
              <a:ext uri="{FF2B5EF4-FFF2-40B4-BE49-F238E27FC236}">
                <a16:creationId xmlns:a16="http://schemas.microsoft.com/office/drawing/2014/main" id="{7C281CF3-165D-1D2B-26A2-B9A34C3CEFF5}"/>
              </a:ext>
            </a:extLst>
          </p:cNvPr>
          <p:cNvCxnSpPr>
            <a:cxnSpLocks/>
          </p:cNvCxnSpPr>
          <p:nvPr/>
        </p:nvCxnSpPr>
        <p:spPr>
          <a:xfrm>
            <a:off x="10223719" y="1667407"/>
            <a:ext cx="1704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ál 193">
            <a:extLst>
              <a:ext uri="{FF2B5EF4-FFF2-40B4-BE49-F238E27FC236}">
                <a16:creationId xmlns:a16="http://schemas.microsoft.com/office/drawing/2014/main" id="{24667F8D-D2A6-31DF-E412-1E0E1072A304}"/>
              </a:ext>
            </a:extLst>
          </p:cNvPr>
          <p:cNvSpPr/>
          <p:nvPr/>
        </p:nvSpPr>
        <p:spPr>
          <a:xfrm>
            <a:off x="7500006" y="2945149"/>
            <a:ext cx="593041" cy="593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Skupina 196">
            <a:extLst>
              <a:ext uri="{FF2B5EF4-FFF2-40B4-BE49-F238E27FC236}">
                <a16:creationId xmlns:a16="http://schemas.microsoft.com/office/drawing/2014/main" id="{664FA3B2-9B81-D1A3-552B-F87C4529ECE5}"/>
              </a:ext>
            </a:extLst>
          </p:cNvPr>
          <p:cNvGrpSpPr/>
          <p:nvPr/>
        </p:nvGrpSpPr>
        <p:grpSpPr>
          <a:xfrm>
            <a:off x="10471879" y="2624986"/>
            <a:ext cx="593041" cy="1105695"/>
            <a:chOff x="5198809" y="210658"/>
            <a:chExt cx="593041" cy="1105695"/>
          </a:xfrm>
        </p:grpSpPr>
        <p:sp>
          <p:nvSpPr>
            <p:cNvPr id="198" name="Ovál 197">
              <a:extLst>
                <a:ext uri="{FF2B5EF4-FFF2-40B4-BE49-F238E27FC236}">
                  <a16:creationId xmlns:a16="http://schemas.microsoft.com/office/drawing/2014/main" id="{002D3640-5EE5-516F-4EBD-CD0429FEC3A0}"/>
                </a:ext>
              </a:extLst>
            </p:cNvPr>
            <p:cNvSpPr/>
            <p:nvPr/>
          </p:nvSpPr>
          <p:spPr>
            <a:xfrm>
              <a:off x="5198809" y="723312"/>
              <a:ext cx="593041" cy="59304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Rovná spojnica 198">
              <a:extLst>
                <a:ext uri="{FF2B5EF4-FFF2-40B4-BE49-F238E27FC236}">
                  <a16:creationId xmlns:a16="http://schemas.microsoft.com/office/drawing/2014/main" id="{3F4624B7-1749-8ED5-4D50-2B375246FBDC}"/>
                </a:ext>
              </a:extLst>
            </p:cNvPr>
            <p:cNvCxnSpPr/>
            <p:nvPr/>
          </p:nvCxnSpPr>
          <p:spPr>
            <a:xfrm flipV="1">
              <a:off x="5495329" y="210658"/>
              <a:ext cx="0" cy="5060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BlokTextu 199">
              <a:extLst>
                <a:ext uri="{FF2B5EF4-FFF2-40B4-BE49-F238E27FC236}">
                  <a16:creationId xmlns:a16="http://schemas.microsoft.com/office/drawing/2014/main" id="{B39819E4-4014-E626-B1B3-9BD77755D035}"/>
                </a:ext>
              </a:extLst>
            </p:cNvPr>
            <p:cNvSpPr txBox="1"/>
            <p:nvPr/>
          </p:nvSpPr>
          <p:spPr>
            <a:xfrm>
              <a:off x="5255052" y="794367"/>
              <a:ext cx="508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sk-SK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6" name="BlokTextu 205">
            <a:extLst>
              <a:ext uri="{FF2B5EF4-FFF2-40B4-BE49-F238E27FC236}">
                <a16:creationId xmlns:a16="http://schemas.microsoft.com/office/drawing/2014/main" id="{E0A5A89C-E13E-2296-2797-674AEF1BE779}"/>
              </a:ext>
            </a:extLst>
          </p:cNvPr>
          <p:cNvSpPr txBox="1"/>
          <p:nvPr/>
        </p:nvSpPr>
        <p:spPr>
          <a:xfrm>
            <a:off x="6713779" y="3325174"/>
            <a:ext cx="74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 )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BlokTextu 208">
            <a:extLst>
              <a:ext uri="{FF2B5EF4-FFF2-40B4-BE49-F238E27FC236}">
                <a16:creationId xmlns:a16="http://schemas.microsoft.com/office/drawing/2014/main" id="{7C95FAB4-0B58-275B-8F33-5DF777CDF6D6}"/>
              </a:ext>
            </a:extLst>
          </p:cNvPr>
          <p:cNvSpPr txBox="1"/>
          <p:nvPr/>
        </p:nvSpPr>
        <p:spPr>
          <a:xfrm>
            <a:off x="4053884" y="2044368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IV )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BlokTextu 209">
            <a:extLst>
              <a:ext uri="{FF2B5EF4-FFF2-40B4-BE49-F238E27FC236}">
                <a16:creationId xmlns:a16="http://schemas.microsoft.com/office/drawing/2014/main" id="{507AC4DC-AA27-A214-2446-DA40BC99F550}"/>
              </a:ext>
            </a:extLst>
          </p:cNvPr>
          <p:cNvSpPr txBox="1"/>
          <p:nvPr/>
        </p:nvSpPr>
        <p:spPr>
          <a:xfrm>
            <a:off x="10394185" y="854001"/>
            <a:ext cx="99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V )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BlokTextu 210">
            <a:extLst>
              <a:ext uri="{FF2B5EF4-FFF2-40B4-BE49-F238E27FC236}">
                <a16:creationId xmlns:a16="http://schemas.microsoft.com/office/drawing/2014/main" id="{488F4412-710A-7BD5-D9DE-37DE35A13565}"/>
              </a:ext>
            </a:extLst>
          </p:cNvPr>
          <p:cNvSpPr txBox="1"/>
          <p:nvPr/>
        </p:nvSpPr>
        <p:spPr>
          <a:xfrm>
            <a:off x="5408264" y="3432991"/>
            <a:ext cx="78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II )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BlokTextu 211">
            <a:extLst>
              <a:ext uri="{FF2B5EF4-FFF2-40B4-BE49-F238E27FC236}">
                <a16:creationId xmlns:a16="http://schemas.microsoft.com/office/drawing/2014/main" id="{3FF1CFB6-1F19-E622-99E7-F1D0B7287657}"/>
              </a:ext>
            </a:extLst>
          </p:cNvPr>
          <p:cNvSpPr txBox="1"/>
          <p:nvPr/>
        </p:nvSpPr>
        <p:spPr>
          <a:xfrm>
            <a:off x="9008092" y="3217648"/>
            <a:ext cx="89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III )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BlokTextu 213">
            <a:extLst>
              <a:ext uri="{FF2B5EF4-FFF2-40B4-BE49-F238E27FC236}">
                <a16:creationId xmlns:a16="http://schemas.microsoft.com/office/drawing/2014/main" id="{70D05D3D-7A91-E1CA-BAC4-DA858C452734}"/>
              </a:ext>
            </a:extLst>
          </p:cNvPr>
          <p:cNvSpPr txBox="1"/>
          <p:nvPr/>
        </p:nvSpPr>
        <p:spPr>
          <a:xfrm>
            <a:off x="7613179" y="3010837"/>
            <a:ext cx="55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BlokTextu 214">
            <a:extLst>
              <a:ext uri="{FF2B5EF4-FFF2-40B4-BE49-F238E27FC236}">
                <a16:creationId xmlns:a16="http://schemas.microsoft.com/office/drawing/2014/main" id="{F6808480-CD4B-A1E7-09BE-62B9A7A72E99}"/>
              </a:ext>
            </a:extLst>
          </p:cNvPr>
          <p:cNvSpPr txBox="1"/>
          <p:nvPr/>
        </p:nvSpPr>
        <p:spPr>
          <a:xfrm>
            <a:off x="9660124" y="1436575"/>
            <a:ext cx="55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k-S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6" name="Rovnoramenný trojuholník 15">
            <a:extLst>
              <a:ext uri="{FF2B5EF4-FFF2-40B4-BE49-F238E27FC236}">
                <a16:creationId xmlns:a16="http://schemas.microsoft.com/office/drawing/2014/main" id="{7D79BF7F-6273-887B-7EA1-2C03CE162900}"/>
              </a:ext>
            </a:extLst>
          </p:cNvPr>
          <p:cNvSpPr/>
          <p:nvPr/>
        </p:nvSpPr>
        <p:spPr>
          <a:xfrm>
            <a:off x="8141591" y="2044783"/>
            <a:ext cx="259938" cy="2032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4FEA2DA-D985-27ED-3E88-A700ED60158D}"/>
              </a:ext>
            </a:extLst>
          </p:cNvPr>
          <p:cNvSpPr/>
          <p:nvPr/>
        </p:nvSpPr>
        <p:spPr>
          <a:xfrm>
            <a:off x="1587387" y="1056533"/>
            <a:ext cx="2999793" cy="78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DF162D1C-1891-43B9-B6EE-8088DC8F5059}"/>
              </a:ext>
            </a:extLst>
          </p:cNvPr>
          <p:cNvCxnSpPr>
            <a:cxnSpLocks/>
          </p:cNvCxnSpPr>
          <p:nvPr/>
        </p:nvCxnSpPr>
        <p:spPr>
          <a:xfrm flipH="1">
            <a:off x="8093047" y="3240993"/>
            <a:ext cx="1465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vnoramenný trojuholník 30">
            <a:extLst>
              <a:ext uri="{FF2B5EF4-FFF2-40B4-BE49-F238E27FC236}">
                <a16:creationId xmlns:a16="http://schemas.microsoft.com/office/drawing/2014/main" id="{D4CC3BD3-B643-9973-8EF2-EC47C5CB9450}"/>
              </a:ext>
            </a:extLst>
          </p:cNvPr>
          <p:cNvSpPr/>
          <p:nvPr/>
        </p:nvSpPr>
        <p:spPr>
          <a:xfrm rot="5400000">
            <a:off x="5792371" y="4019577"/>
            <a:ext cx="259938" cy="2032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vnoramenný trojuholník 38">
            <a:extLst>
              <a:ext uri="{FF2B5EF4-FFF2-40B4-BE49-F238E27FC236}">
                <a16:creationId xmlns:a16="http://schemas.microsoft.com/office/drawing/2014/main" id="{9A0CA1A4-F7B5-C7DB-D2A0-F6082D1CB1C5}"/>
              </a:ext>
            </a:extLst>
          </p:cNvPr>
          <p:cNvSpPr/>
          <p:nvPr/>
        </p:nvSpPr>
        <p:spPr>
          <a:xfrm rot="5400000">
            <a:off x="1956930" y="994258"/>
            <a:ext cx="259938" cy="2032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38B4627D-4964-694F-243C-E2A4FA6F4616}"/>
              </a:ext>
            </a:extLst>
          </p:cNvPr>
          <p:cNvSpPr/>
          <p:nvPr/>
        </p:nvSpPr>
        <p:spPr>
          <a:xfrm>
            <a:off x="3232522" y="340353"/>
            <a:ext cx="586200" cy="59304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id="{55BFD1CA-DA0A-AEF4-0DA0-73B34BFB98B8}"/>
              </a:ext>
            </a:extLst>
          </p:cNvPr>
          <p:cNvSpPr txBox="1"/>
          <p:nvPr/>
        </p:nvSpPr>
        <p:spPr>
          <a:xfrm>
            <a:off x="3283974" y="393801"/>
            <a:ext cx="55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k-S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56" name="Rovná spojnica 55">
            <a:extLst>
              <a:ext uri="{FF2B5EF4-FFF2-40B4-BE49-F238E27FC236}">
                <a16:creationId xmlns:a16="http://schemas.microsoft.com/office/drawing/2014/main" id="{00D63DE9-91C7-B539-3DF6-3D930C8544F0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3525474" y="933394"/>
            <a:ext cx="148" cy="1231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68</Words>
  <Application>Microsoft Office PowerPoint</Application>
  <PresentationFormat>Širokouhlá</PresentationFormat>
  <Paragraphs>29</Paragraphs>
  <Slides>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oravec</dc:creator>
  <cp:lastModifiedBy>Lenka Galčíková</cp:lastModifiedBy>
  <cp:revision>31</cp:revision>
  <dcterms:created xsi:type="dcterms:W3CDTF">2016-04-14T16:23:19Z</dcterms:created>
  <dcterms:modified xsi:type="dcterms:W3CDTF">2024-03-05T14:15:18Z</dcterms:modified>
</cp:coreProperties>
</file>