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17D6B4-AAEE-5A3C-3989-11338DE06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371047-FA63-F6F4-0F0A-4C2C0C9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3F31497-81B9-5CE8-7168-ECAAAB7F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C994992-3712-4433-30DB-031EEBE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23704D0-2907-C803-8565-426B7854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CFD374-0B38-0016-35DF-63B562FB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F737B78-8F22-74ED-7DC1-86DDA51E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78C705F-3FDF-BD8F-F7B2-04F7826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75FC53-9693-C18C-B830-96D30F9C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8B2320B-160F-6538-F6BD-6F297A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DC1B7CE-CC11-E18E-EE3B-1CB8D376E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F4EC0EC-F57A-DDC7-3AA5-A528B255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F54FC6-1C7C-1228-445B-D178F887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68E53F-9E7A-DC8B-A075-7370A282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CCB539-F89E-3452-A266-84E5F76C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25DA3B-3910-B0FF-007B-6EEE3BD5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CA234-C99A-9AB7-190D-B03CF94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452564-AEF8-01C6-86C0-EBB3A765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30D28F-1CFA-DEE2-FC73-49DBA319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A53A4AC-316C-DB1A-6E0E-F9A321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8CC05C-43E0-8573-7FEE-F0A5ABB2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CFED3A-9255-690B-B715-3E494921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1C9C18-F0A2-8546-306F-003A7836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3E54F23-D412-D33F-A061-AA864EC3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298133-E721-19E8-7946-4126DBA1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AB255-8383-258A-8F65-6B22857A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A939E0-1D34-38CB-0BB3-C82007CBB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01411EC-593E-33B5-5A4F-DDD6C44A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85BBF0-7BC4-5C59-4B6A-221ED783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488197F-950E-E18C-5803-7D0803D1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78F489-6330-00A1-4F2F-B972C297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136F65-1C9A-90C7-653E-E07C70D1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B97359-DFE5-ACAA-8B99-5BB36D37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C8EF275-1043-D9D1-8ACD-12155447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7550B5B-55A3-018C-A331-192A3F25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04F016E-4EA3-51A3-E771-D10CDCC4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3067FB4-4455-9FB8-6AD6-394C7E85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3B97E48-EF04-5EA9-6299-3D6D07BF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6AA9CB9-4183-6A61-7FC1-5D312D9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9627A-2051-0BD7-DBF2-45A98EF4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909F5DB-841B-A33C-739B-A3FFF0C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A3FB68D-2CE2-8397-0B26-53199887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1ADBC43-3746-4172-12BD-E7F5B26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060FEA5-7EF1-5B16-68C0-A485E253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F7EBD1E-F4B9-3032-1B9D-2BB4FB1F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FAF42A9-4D0D-2258-776B-2956F8D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E1791D-8BC2-821A-B5EA-ED501A53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E7FB70-B036-059E-E2B1-1242FF45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07650B-8B6F-DA03-85EF-896452F1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7B9F70-2D61-DEB9-16C2-3D3FEA1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E8918FF-FFB8-5E4A-597B-F86D61AD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57FDA89-4E9C-2B1B-CA0B-108F9CA6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120A3-0E02-415A-D4E2-5729EFC1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208818B-7368-5BDD-DD12-B8B793A5D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693FC4-4F16-611F-0504-FCE97A91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38AF9F6-C582-6ACD-FA99-A79B87D6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C44A4B-B2BF-5D93-BCE2-71F22C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731517-B834-2837-5D7C-915E2AE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8B06DCB-1052-CE9A-8061-0B77DDB1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CDDF17-3C6E-3784-8B2B-9577C68F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202B40-E138-AF6D-64BE-8A139BE7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7302-7987-48BC-AA49-F1B089F3BA7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69CFD8-1299-71F8-3877-37BBB40D7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C159D3-35C2-49B8-858C-2C13EE6A2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120BCF85-224B-CB1E-8666-18AA80817863}"/>
              </a:ext>
            </a:extLst>
          </p:cNvPr>
          <p:cNvGrpSpPr/>
          <p:nvPr/>
        </p:nvGrpSpPr>
        <p:grpSpPr>
          <a:xfrm>
            <a:off x="138737" y="1292772"/>
            <a:ext cx="11836750" cy="4187322"/>
            <a:chOff x="360911" y="1070470"/>
            <a:chExt cx="11540170" cy="3871476"/>
          </a:xfrm>
        </p:grpSpPr>
        <p:grpSp>
          <p:nvGrpSpPr>
            <p:cNvPr id="79" name="Skupina 78">
              <a:extLst>
                <a:ext uri="{FF2B5EF4-FFF2-40B4-BE49-F238E27FC236}">
                  <a16:creationId xmlns:a16="http://schemas.microsoft.com/office/drawing/2014/main" id="{ECC27658-82C6-247F-6F8A-0D04AAD46F74}"/>
                </a:ext>
              </a:extLst>
            </p:cNvPr>
            <p:cNvGrpSpPr/>
            <p:nvPr/>
          </p:nvGrpSpPr>
          <p:grpSpPr>
            <a:xfrm>
              <a:off x="5960671" y="2260729"/>
              <a:ext cx="1406154" cy="1334080"/>
              <a:chOff x="5962113" y="2547708"/>
              <a:chExt cx="1653931" cy="769357"/>
            </a:xfrm>
          </p:grpSpPr>
          <p:sp>
            <p:nvSpPr>
              <p:cNvPr id="66" name="Obdĺžnik 65">
                <a:extLst>
                  <a:ext uri="{FF2B5EF4-FFF2-40B4-BE49-F238E27FC236}">
                    <a16:creationId xmlns:a16="http://schemas.microsoft.com/office/drawing/2014/main" id="{FCA4F90B-CDAF-E796-957E-8C449EB2DA38}"/>
                  </a:ext>
                </a:extLst>
              </p:cNvPr>
              <p:cNvSpPr/>
              <p:nvPr/>
            </p:nvSpPr>
            <p:spPr>
              <a:xfrm>
                <a:off x="6004039" y="2547708"/>
                <a:ext cx="1538183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BlokTextu 70">
                <a:extLst>
                  <a:ext uri="{FF2B5EF4-FFF2-40B4-BE49-F238E27FC236}">
                    <a16:creationId xmlns:a16="http://schemas.microsoft.com/office/drawing/2014/main" id="{991C7F86-199B-5849-797D-0AEF5AC9B985}"/>
                  </a:ext>
                </a:extLst>
              </p:cNvPr>
              <p:cNvSpPr txBox="1"/>
              <p:nvPr/>
            </p:nvSpPr>
            <p:spPr>
              <a:xfrm>
                <a:off x="5962113" y="2750172"/>
                <a:ext cx="1653931" cy="33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Self-tuning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80" name="Skupina 79">
              <a:extLst>
                <a:ext uri="{FF2B5EF4-FFF2-40B4-BE49-F238E27FC236}">
                  <a16:creationId xmlns:a16="http://schemas.microsoft.com/office/drawing/2014/main" id="{1B023723-56B1-6EA1-542E-053B1AF3BD0E}"/>
                </a:ext>
              </a:extLst>
            </p:cNvPr>
            <p:cNvGrpSpPr/>
            <p:nvPr/>
          </p:nvGrpSpPr>
          <p:grpSpPr>
            <a:xfrm>
              <a:off x="8332812" y="2543090"/>
              <a:ext cx="1944000" cy="769357"/>
              <a:chOff x="8445058" y="2547707"/>
              <a:chExt cx="1944000" cy="769357"/>
            </a:xfrm>
          </p:grpSpPr>
          <p:sp>
            <p:nvSpPr>
              <p:cNvPr id="67" name="Obdĺžnik 66">
                <a:extLst>
                  <a:ext uri="{FF2B5EF4-FFF2-40B4-BE49-F238E27FC236}">
                    <a16:creationId xmlns:a16="http://schemas.microsoft.com/office/drawing/2014/main" id="{D358A595-638F-A524-5F6E-E2436DB7B9F6}"/>
                  </a:ext>
                </a:extLst>
              </p:cNvPr>
              <p:cNvSpPr/>
              <p:nvPr/>
            </p:nvSpPr>
            <p:spPr>
              <a:xfrm>
                <a:off x="8445058" y="2547707"/>
                <a:ext cx="1944000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BlokTextu 71">
                <a:extLst>
                  <a:ext uri="{FF2B5EF4-FFF2-40B4-BE49-F238E27FC236}">
                    <a16:creationId xmlns:a16="http://schemas.microsoft.com/office/drawing/2014/main" id="{B302E14F-B460-33B0-4780-3E546EB8D7E8}"/>
                  </a:ext>
                </a:extLst>
              </p:cNvPr>
              <p:cNvSpPr txBox="1"/>
              <p:nvPr/>
            </p:nvSpPr>
            <p:spPr>
              <a:xfrm>
                <a:off x="8503711" y="2635381"/>
                <a:ext cx="18790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Heat exchanger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81" name="Skupina 80">
              <a:extLst>
                <a:ext uri="{FF2B5EF4-FFF2-40B4-BE49-F238E27FC236}">
                  <a16:creationId xmlns:a16="http://schemas.microsoft.com/office/drawing/2014/main" id="{6FA2B696-6D01-ED13-6FD0-1A63EE3FC0C0}"/>
                </a:ext>
              </a:extLst>
            </p:cNvPr>
            <p:cNvGrpSpPr/>
            <p:nvPr/>
          </p:nvGrpSpPr>
          <p:grpSpPr>
            <a:xfrm>
              <a:off x="6004039" y="4011801"/>
              <a:ext cx="1307747" cy="769357"/>
              <a:chOff x="6004039" y="4554131"/>
              <a:chExt cx="1538184" cy="769357"/>
            </a:xfrm>
          </p:grpSpPr>
          <p:sp>
            <p:nvSpPr>
              <p:cNvPr id="70" name="Obdĺžnik 69">
                <a:extLst>
                  <a:ext uri="{FF2B5EF4-FFF2-40B4-BE49-F238E27FC236}">
                    <a16:creationId xmlns:a16="http://schemas.microsoft.com/office/drawing/2014/main" id="{B892158C-7CED-1E13-E558-DB67CAFAEF11}"/>
                  </a:ext>
                </a:extLst>
              </p:cNvPr>
              <p:cNvSpPr/>
              <p:nvPr/>
            </p:nvSpPr>
            <p:spPr>
              <a:xfrm>
                <a:off x="6004039" y="4554131"/>
                <a:ext cx="1538184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BlokTextu 72">
                <a:extLst>
                  <a:ext uri="{FF2B5EF4-FFF2-40B4-BE49-F238E27FC236}">
                    <a16:creationId xmlns:a16="http://schemas.microsoft.com/office/drawing/2014/main" id="{A9F64071-9C6B-3403-A5F5-EC69DFCDD03C}"/>
                  </a:ext>
                </a:extLst>
              </p:cNvPr>
              <p:cNvSpPr txBox="1"/>
              <p:nvPr/>
            </p:nvSpPr>
            <p:spPr>
              <a:xfrm>
                <a:off x="6048878" y="4639953"/>
                <a:ext cx="1253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Integrator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77" name="Skupina 76">
              <a:extLst>
                <a:ext uri="{FF2B5EF4-FFF2-40B4-BE49-F238E27FC236}">
                  <a16:creationId xmlns:a16="http://schemas.microsoft.com/office/drawing/2014/main" id="{24C4C0D2-7E54-BC55-556E-DACED1EB3B3B}"/>
                </a:ext>
              </a:extLst>
            </p:cNvPr>
            <p:cNvGrpSpPr/>
            <p:nvPr/>
          </p:nvGrpSpPr>
          <p:grpSpPr>
            <a:xfrm>
              <a:off x="2978628" y="2023399"/>
              <a:ext cx="1944000" cy="769357"/>
              <a:chOff x="2984934" y="1697420"/>
              <a:chExt cx="1944000" cy="769357"/>
            </a:xfrm>
          </p:grpSpPr>
          <p:sp>
            <p:nvSpPr>
              <p:cNvPr id="68" name="Obdĺžnik 67">
                <a:extLst>
                  <a:ext uri="{FF2B5EF4-FFF2-40B4-BE49-F238E27FC236}">
                    <a16:creationId xmlns:a16="http://schemas.microsoft.com/office/drawing/2014/main" id="{C3353759-38BB-30B9-5A62-3F4A75D64479}"/>
                  </a:ext>
                </a:extLst>
              </p:cNvPr>
              <p:cNvSpPr/>
              <p:nvPr/>
            </p:nvSpPr>
            <p:spPr>
              <a:xfrm>
                <a:off x="2984934" y="1697420"/>
                <a:ext cx="1944000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BlokTextu 73">
                <a:extLst>
                  <a:ext uri="{FF2B5EF4-FFF2-40B4-BE49-F238E27FC236}">
                    <a16:creationId xmlns:a16="http://schemas.microsoft.com/office/drawing/2014/main" id="{5CD6211F-8AB8-0E9E-2B8A-1826899D53A4}"/>
                  </a:ext>
                </a:extLst>
              </p:cNvPr>
              <p:cNvSpPr txBox="1"/>
              <p:nvPr/>
            </p:nvSpPr>
            <p:spPr>
              <a:xfrm>
                <a:off x="3038630" y="1789710"/>
                <a:ext cx="18870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Explicit MPC 1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78" name="Skupina 77">
              <a:extLst>
                <a:ext uri="{FF2B5EF4-FFF2-40B4-BE49-F238E27FC236}">
                  <a16:creationId xmlns:a16="http://schemas.microsoft.com/office/drawing/2014/main" id="{52608F3C-D334-44B6-D4A2-FD79CF198AD6}"/>
                </a:ext>
              </a:extLst>
            </p:cNvPr>
            <p:cNvGrpSpPr/>
            <p:nvPr/>
          </p:nvGrpSpPr>
          <p:grpSpPr>
            <a:xfrm>
              <a:off x="2978628" y="3044321"/>
              <a:ext cx="1944000" cy="769357"/>
              <a:chOff x="2984936" y="3317064"/>
              <a:chExt cx="1944000" cy="769357"/>
            </a:xfrm>
          </p:grpSpPr>
          <p:sp>
            <p:nvSpPr>
              <p:cNvPr id="69" name="Obdĺžnik 68">
                <a:extLst>
                  <a:ext uri="{FF2B5EF4-FFF2-40B4-BE49-F238E27FC236}">
                    <a16:creationId xmlns:a16="http://schemas.microsoft.com/office/drawing/2014/main" id="{E47E5C81-9703-ABFB-9E40-E1E01BEAAAE8}"/>
                  </a:ext>
                </a:extLst>
              </p:cNvPr>
              <p:cNvSpPr/>
              <p:nvPr/>
            </p:nvSpPr>
            <p:spPr>
              <a:xfrm>
                <a:off x="2984936" y="3317064"/>
                <a:ext cx="1944000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BlokTextu 74">
                <a:extLst>
                  <a:ext uri="{FF2B5EF4-FFF2-40B4-BE49-F238E27FC236}">
                    <a16:creationId xmlns:a16="http://schemas.microsoft.com/office/drawing/2014/main" id="{E0C85206-64DE-9B0B-E2AC-CF5B33F6A33B}"/>
                  </a:ext>
                </a:extLst>
              </p:cNvPr>
              <p:cNvSpPr txBox="1"/>
              <p:nvPr/>
            </p:nvSpPr>
            <p:spPr>
              <a:xfrm>
                <a:off x="3035573" y="3409354"/>
                <a:ext cx="18870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Explicit MPC 2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sp>
          <p:nvSpPr>
            <p:cNvPr id="76" name="Obdĺžnik 75">
              <a:extLst>
                <a:ext uri="{FF2B5EF4-FFF2-40B4-BE49-F238E27FC236}">
                  <a16:creationId xmlns:a16="http://schemas.microsoft.com/office/drawing/2014/main" id="{D4244E40-C17C-701E-6000-B6DFE6C51838}"/>
                </a:ext>
              </a:extLst>
            </p:cNvPr>
            <p:cNvSpPr/>
            <p:nvPr/>
          </p:nvSpPr>
          <p:spPr>
            <a:xfrm>
              <a:off x="1980911" y="2408076"/>
              <a:ext cx="49687" cy="102092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Rovná spojovacia šípka 82">
              <a:extLst>
                <a:ext uri="{FF2B5EF4-FFF2-40B4-BE49-F238E27FC236}">
                  <a16:creationId xmlns:a16="http://schemas.microsoft.com/office/drawing/2014/main" id="{CBA85946-4B6E-0133-9D31-164E8E3B882A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>
              <a:off x="7304066" y="2927769"/>
              <a:ext cx="102874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ovná spojovacia šípka 83">
              <a:extLst>
                <a:ext uri="{FF2B5EF4-FFF2-40B4-BE49-F238E27FC236}">
                  <a16:creationId xmlns:a16="http://schemas.microsoft.com/office/drawing/2014/main" id="{E84A371D-11B1-A854-C8C3-1303271CCB54}"/>
                </a:ext>
              </a:extLst>
            </p:cNvPr>
            <p:cNvCxnSpPr/>
            <p:nvPr/>
          </p:nvCxnSpPr>
          <p:spPr>
            <a:xfrm flipV="1">
              <a:off x="10276812" y="2920843"/>
              <a:ext cx="14760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ovná spojovacia šípka 84">
              <a:extLst>
                <a:ext uri="{FF2B5EF4-FFF2-40B4-BE49-F238E27FC236}">
                  <a16:creationId xmlns:a16="http://schemas.microsoft.com/office/drawing/2014/main" id="{A15B0900-F837-BC23-6F0A-93BF3991D3B2}"/>
                </a:ext>
              </a:extLst>
            </p:cNvPr>
            <p:cNvCxnSpPr/>
            <p:nvPr/>
          </p:nvCxnSpPr>
          <p:spPr>
            <a:xfrm flipV="1">
              <a:off x="4916320" y="2431887"/>
              <a:ext cx="108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Rovná spojovacia šípka 85">
              <a:extLst>
                <a:ext uri="{FF2B5EF4-FFF2-40B4-BE49-F238E27FC236}">
                  <a16:creationId xmlns:a16="http://schemas.microsoft.com/office/drawing/2014/main" id="{94D4A244-03DE-7105-5736-F1E173767A16}"/>
                </a:ext>
              </a:extLst>
            </p:cNvPr>
            <p:cNvCxnSpPr/>
            <p:nvPr/>
          </p:nvCxnSpPr>
          <p:spPr>
            <a:xfrm flipV="1">
              <a:off x="4917731" y="3384068"/>
              <a:ext cx="108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ovná spojovacia šípka 88">
              <a:extLst>
                <a:ext uri="{FF2B5EF4-FFF2-40B4-BE49-F238E27FC236}">
                  <a16:creationId xmlns:a16="http://schemas.microsoft.com/office/drawing/2014/main" id="{2AD07A18-2108-BAC4-079F-C7BA127919F3}"/>
                </a:ext>
              </a:extLst>
            </p:cNvPr>
            <p:cNvCxnSpPr/>
            <p:nvPr/>
          </p:nvCxnSpPr>
          <p:spPr>
            <a:xfrm flipV="1">
              <a:off x="2615379" y="2417485"/>
              <a:ext cx="36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ovná spojovacia šípka 89">
              <a:extLst>
                <a:ext uri="{FF2B5EF4-FFF2-40B4-BE49-F238E27FC236}">
                  <a16:creationId xmlns:a16="http://schemas.microsoft.com/office/drawing/2014/main" id="{188D8094-308F-6D72-1D74-4368F4CCC7BC}"/>
                </a:ext>
              </a:extLst>
            </p:cNvPr>
            <p:cNvCxnSpPr/>
            <p:nvPr/>
          </p:nvCxnSpPr>
          <p:spPr>
            <a:xfrm flipV="1">
              <a:off x="2615379" y="3428998"/>
              <a:ext cx="36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ovná spojnica 91">
              <a:extLst>
                <a:ext uri="{FF2B5EF4-FFF2-40B4-BE49-F238E27FC236}">
                  <a16:creationId xmlns:a16="http://schemas.microsoft.com/office/drawing/2014/main" id="{D4608986-020C-61AB-9EB7-068A85656A16}"/>
                </a:ext>
              </a:extLst>
            </p:cNvPr>
            <p:cNvCxnSpPr/>
            <p:nvPr/>
          </p:nvCxnSpPr>
          <p:spPr>
            <a:xfrm>
              <a:off x="2615379" y="2417485"/>
              <a:ext cx="0" cy="101151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ovná spojnica 92">
              <a:extLst>
                <a:ext uri="{FF2B5EF4-FFF2-40B4-BE49-F238E27FC236}">
                  <a16:creationId xmlns:a16="http://schemas.microsoft.com/office/drawing/2014/main" id="{1768B7F4-2EA1-3F71-E2FA-D34625A2F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9379" y="2916225"/>
              <a:ext cx="576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ovná spojnica 96">
              <a:extLst>
                <a:ext uri="{FF2B5EF4-FFF2-40B4-BE49-F238E27FC236}">
                  <a16:creationId xmlns:a16="http://schemas.microsoft.com/office/drawing/2014/main" id="{B65E7155-0FBC-565A-B8C3-9EB21F82B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320" y="4398780"/>
              <a:ext cx="4536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ovná spojovacia šípka 97">
              <a:extLst>
                <a:ext uri="{FF2B5EF4-FFF2-40B4-BE49-F238E27FC236}">
                  <a16:creationId xmlns:a16="http://schemas.microsoft.com/office/drawing/2014/main" id="{B6BE4244-5A9D-E297-8385-0594ACBEE4A0}"/>
                </a:ext>
              </a:extLst>
            </p:cNvPr>
            <p:cNvCxnSpPr>
              <a:cxnSpLocks/>
              <a:endCxn id="70" idx="3"/>
            </p:cNvCxnSpPr>
            <p:nvPr/>
          </p:nvCxnSpPr>
          <p:spPr>
            <a:xfrm flipH="1">
              <a:off x="7311786" y="4396478"/>
              <a:ext cx="3047943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ovná spojnica 100">
              <a:extLst>
                <a:ext uri="{FF2B5EF4-FFF2-40B4-BE49-F238E27FC236}">
                  <a16:creationId xmlns:a16="http://schemas.microsoft.com/office/drawing/2014/main" id="{92136E9C-5AD6-6494-BFFA-50CF5A13DE5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729" y="2923151"/>
              <a:ext cx="0" cy="201795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ovná spojnica 104">
              <a:extLst>
                <a:ext uri="{FF2B5EF4-FFF2-40B4-BE49-F238E27FC236}">
                  <a16:creationId xmlns:a16="http://schemas.microsoft.com/office/drawing/2014/main" id="{548FBA50-3C92-DB12-0D2D-5D281FA6B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6648" y="4941110"/>
              <a:ext cx="9180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ovná spojnica 106">
              <a:extLst>
                <a:ext uri="{FF2B5EF4-FFF2-40B4-BE49-F238E27FC236}">
                  <a16:creationId xmlns:a16="http://schemas.microsoft.com/office/drawing/2014/main" id="{30A210E8-D953-17BC-B822-625EC1084344}"/>
                </a:ext>
              </a:extLst>
            </p:cNvPr>
            <p:cNvCxnSpPr>
              <a:cxnSpLocks/>
            </p:cNvCxnSpPr>
            <p:nvPr/>
          </p:nvCxnSpPr>
          <p:spPr>
            <a:xfrm>
              <a:off x="1463888" y="3213237"/>
              <a:ext cx="1326" cy="118324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ovná spojnica 108">
              <a:extLst>
                <a:ext uri="{FF2B5EF4-FFF2-40B4-BE49-F238E27FC236}">
                  <a16:creationId xmlns:a16="http://schemas.microsoft.com/office/drawing/2014/main" id="{F3FFC4CB-3CAD-648E-F0B7-D13FDAD15978}"/>
                </a:ext>
              </a:extLst>
            </p:cNvPr>
            <p:cNvCxnSpPr>
              <a:cxnSpLocks/>
            </p:cNvCxnSpPr>
            <p:nvPr/>
          </p:nvCxnSpPr>
          <p:spPr>
            <a:xfrm>
              <a:off x="1152911" y="2916225"/>
              <a:ext cx="12068" cy="202572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ovacia šípka 111">
              <a:extLst>
                <a:ext uri="{FF2B5EF4-FFF2-40B4-BE49-F238E27FC236}">
                  <a16:creationId xmlns:a16="http://schemas.microsoft.com/office/drawing/2014/main" id="{CFD99BD4-D9D1-860A-6A2E-B06ADD3CB51E}"/>
                </a:ext>
              </a:extLst>
            </p:cNvPr>
            <p:cNvCxnSpPr>
              <a:cxnSpLocks/>
            </p:cNvCxnSpPr>
            <p:nvPr/>
          </p:nvCxnSpPr>
          <p:spPr>
            <a:xfrm>
              <a:off x="1466838" y="3215539"/>
              <a:ext cx="505292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Rovná spojovacia šípka 115">
              <a:extLst>
                <a:ext uri="{FF2B5EF4-FFF2-40B4-BE49-F238E27FC236}">
                  <a16:creationId xmlns:a16="http://schemas.microsoft.com/office/drawing/2014/main" id="{AAA83F41-3BA8-C2A9-78A6-64B39BB509F1}"/>
                </a:ext>
              </a:extLst>
            </p:cNvPr>
            <p:cNvCxnSpPr>
              <a:cxnSpLocks/>
            </p:cNvCxnSpPr>
            <p:nvPr/>
          </p:nvCxnSpPr>
          <p:spPr>
            <a:xfrm>
              <a:off x="1152911" y="2923151"/>
              <a:ext cx="819219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Rovná spojovacia šípka 118">
              <a:extLst>
                <a:ext uri="{FF2B5EF4-FFF2-40B4-BE49-F238E27FC236}">
                  <a16:creationId xmlns:a16="http://schemas.microsoft.com/office/drawing/2014/main" id="{D95B93DA-6857-52AA-FB57-50A9790C22C2}"/>
                </a:ext>
              </a:extLst>
            </p:cNvPr>
            <p:cNvCxnSpPr>
              <a:cxnSpLocks/>
            </p:cNvCxnSpPr>
            <p:nvPr/>
          </p:nvCxnSpPr>
          <p:spPr>
            <a:xfrm>
              <a:off x="360911" y="2634152"/>
              <a:ext cx="16200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BlokTextu 121">
              <a:extLst>
                <a:ext uri="{FF2B5EF4-FFF2-40B4-BE49-F238E27FC236}">
                  <a16:creationId xmlns:a16="http://schemas.microsoft.com/office/drawing/2014/main" id="{C99430D1-B863-0EDF-61F1-9D027E509EC6}"/>
                </a:ext>
              </a:extLst>
            </p:cNvPr>
            <p:cNvSpPr txBox="1"/>
            <p:nvPr/>
          </p:nvSpPr>
          <p:spPr>
            <a:xfrm>
              <a:off x="613754" y="206549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800" i="1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)</a:t>
              </a:r>
              <a:endParaRPr lang="en-US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3" name="BlokTextu 122">
              <a:extLst>
                <a:ext uri="{FF2B5EF4-FFF2-40B4-BE49-F238E27FC236}">
                  <a16:creationId xmlns:a16="http://schemas.microsoft.com/office/drawing/2014/main" id="{D1914DA3-8BC4-1FCD-A666-026ACA66CF1A}"/>
                </a:ext>
              </a:extLst>
            </p:cNvPr>
            <p:cNvSpPr txBox="1"/>
            <p:nvPr/>
          </p:nvSpPr>
          <p:spPr>
            <a:xfrm>
              <a:off x="10426722" y="2329510"/>
              <a:ext cx="8162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 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4" name="BlokTextu 123">
              <a:extLst>
                <a:ext uri="{FF2B5EF4-FFF2-40B4-BE49-F238E27FC236}">
                  <a16:creationId xmlns:a16="http://schemas.microsoft.com/office/drawing/2014/main" id="{A7104031-284C-D084-2066-72E9DFB9C9A3}"/>
                </a:ext>
              </a:extLst>
            </p:cNvPr>
            <p:cNvSpPr txBox="1"/>
            <p:nvPr/>
          </p:nvSpPr>
          <p:spPr>
            <a:xfrm>
              <a:off x="7432435" y="2360385"/>
              <a:ext cx="849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 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5" name="BlokTextu 124">
              <a:extLst>
                <a:ext uri="{FF2B5EF4-FFF2-40B4-BE49-F238E27FC236}">
                  <a16:creationId xmlns:a16="http://schemas.microsoft.com/office/drawing/2014/main" id="{37BCBEC2-4EF5-3EA5-C0E7-5EB5921A2FBA}"/>
                </a:ext>
              </a:extLst>
            </p:cNvPr>
            <p:cNvSpPr txBox="1"/>
            <p:nvPr/>
          </p:nvSpPr>
          <p:spPr>
            <a:xfrm>
              <a:off x="4979872" y="1910976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L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6" name="BlokTextu 125">
              <a:extLst>
                <a:ext uri="{FF2B5EF4-FFF2-40B4-BE49-F238E27FC236}">
                  <a16:creationId xmlns:a16="http://schemas.microsoft.com/office/drawing/2014/main" id="{5888BA29-B6AC-F3A6-83B2-71F325E321C0}"/>
                </a:ext>
              </a:extLst>
            </p:cNvPr>
            <p:cNvSpPr txBox="1"/>
            <p:nvPr/>
          </p:nvSpPr>
          <p:spPr>
            <a:xfrm>
              <a:off x="4987459" y="2775040"/>
              <a:ext cx="916136" cy="48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sk-SK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7" name="BlokTextu 126">
              <a:extLst>
                <a:ext uri="{FF2B5EF4-FFF2-40B4-BE49-F238E27FC236}">
                  <a16:creationId xmlns:a16="http://schemas.microsoft.com/office/drawing/2014/main" id="{5DB81921-D8B5-FD99-9270-CBE24F192419}"/>
                </a:ext>
              </a:extLst>
            </p:cNvPr>
            <p:cNvSpPr txBox="1"/>
            <p:nvPr/>
          </p:nvSpPr>
          <p:spPr>
            <a:xfrm>
              <a:off x="1982043" y="2369296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θ</a:t>
              </a:r>
              <a:r>
                <a:rPr lang="en-US" sz="3600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(</a:t>
              </a:r>
              <a:r>
                <a:rPr lang="en-US" sz="3600" i="1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k</a:t>
              </a:r>
              <a:r>
                <a:rPr lang="en-US" sz="3600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8" name="BlokTextu 127">
              <a:extLst>
                <a:ext uri="{FF2B5EF4-FFF2-40B4-BE49-F238E27FC236}">
                  <a16:creationId xmlns:a16="http://schemas.microsoft.com/office/drawing/2014/main" id="{49306769-8B5C-8C15-FB29-FF62F11C710E}"/>
                </a:ext>
              </a:extLst>
            </p:cNvPr>
            <p:cNvSpPr txBox="1"/>
            <p:nvPr/>
          </p:nvSpPr>
          <p:spPr>
            <a:xfrm>
              <a:off x="5033945" y="3836013"/>
              <a:ext cx="8226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x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I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9" name="BlokTextu 128">
              <a:extLst>
                <a:ext uri="{FF2B5EF4-FFF2-40B4-BE49-F238E27FC236}">
                  <a16:creationId xmlns:a16="http://schemas.microsoft.com/office/drawing/2014/main" id="{EBA5BB3D-ABFA-1CF0-3E19-C47F79FC9BC5}"/>
                </a:ext>
              </a:extLst>
            </p:cNvPr>
            <p:cNvSpPr txBox="1"/>
            <p:nvPr/>
          </p:nvSpPr>
          <p:spPr>
            <a:xfrm>
              <a:off x="10308988" y="2775403"/>
              <a:ext cx="159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Temperature</a:t>
              </a:r>
              <a:endParaRPr lang="en-US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sp>
          <p:nvSpPr>
            <p:cNvPr id="130" name="BlokTextu 129">
              <a:extLst>
                <a:ext uri="{FF2B5EF4-FFF2-40B4-BE49-F238E27FC236}">
                  <a16:creationId xmlns:a16="http://schemas.microsoft.com/office/drawing/2014/main" id="{4AE64A69-56C8-137F-B871-C293DAD852B3}"/>
                </a:ext>
              </a:extLst>
            </p:cNvPr>
            <p:cNvSpPr txBox="1"/>
            <p:nvPr/>
          </p:nvSpPr>
          <p:spPr>
            <a:xfrm>
              <a:off x="7288399" y="2781499"/>
              <a:ext cx="104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Voltage</a:t>
              </a:r>
              <a:endParaRPr lang="en-US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sp>
          <p:nvSpPr>
            <p:cNvPr id="131" name="BlokTextu 130">
              <a:extLst>
                <a:ext uri="{FF2B5EF4-FFF2-40B4-BE49-F238E27FC236}">
                  <a16:creationId xmlns:a16="http://schemas.microsoft.com/office/drawing/2014/main" id="{A4B2F5EB-F7B0-38F3-AB1A-2DD4648F03AF}"/>
                </a:ext>
              </a:extLst>
            </p:cNvPr>
            <p:cNvSpPr txBox="1"/>
            <p:nvPr/>
          </p:nvSpPr>
          <p:spPr>
            <a:xfrm>
              <a:off x="361387" y="2481873"/>
              <a:ext cx="15680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Temperature</a:t>
              </a:r>
              <a:endParaRPr lang="en-US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cxnSp>
          <p:nvCxnSpPr>
            <p:cNvPr id="3" name="Rovná spojnica 2">
              <a:extLst>
                <a:ext uri="{FF2B5EF4-FFF2-40B4-BE49-F238E27FC236}">
                  <a16:creationId xmlns:a16="http://schemas.microsoft.com/office/drawing/2014/main" id="{9BCCEA86-AF4A-F932-0CB0-BD5F61B07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642" y="1837165"/>
              <a:ext cx="4644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ovná spojovacia šípka 3">
              <a:extLst>
                <a:ext uri="{FF2B5EF4-FFF2-40B4-BE49-F238E27FC236}">
                  <a16:creationId xmlns:a16="http://schemas.microsoft.com/office/drawing/2014/main" id="{600DF95E-B28E-387C-E5BB-3FC6892AFEF7}"/>
                </a:ext>
              </a:extLst>
            </p:cNvPr>
            <p:cNvCxnSpPr>
              <a:cxnSpLocks/>
            </p:cNvCxnSpPr>
            <p:nvPr/>
          </p:nvCxnSpPr>
          <p:spPr>
            <a:xfrm>
              <a:off x="6470435" y="1831072"/>
              <a:ext cx="2539" cy="42439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ovná spojnica 5">
              <a:extLst>
                <a:ext uri="{FF2B5EF4-FFF2-40B4-BE49-F238E27FC236}">
                  <a16:creationId xmlns:a16="http://schemas.microsoft.com/office/drawing/2014/main" id="{E3BAFDF1-794F-0BD0-F81F-4A88CAA9CD05}"/>
                </a:ext>
              </a:extLst>
            </p:cNvPr>
            <p:cNvCxnSpPr>
              <a:cxnSpLocks/>
            </p:cNvCxnSpPr>
            <p:nvPr/>
          </p:nvCxnSpPr>
          <p:spPr>
            <a:xfrm>
              <a:off x="1830642" y="1836330"/>
              <a:ext cx="0" cy="79443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Rovná spojovacia šípka 1">
              <a:extLst>
                <a:ext uri="{FF2B5EF4-FFF2-40B4-BE49-F238E27FC236}">
                  <a16:creationId xmlns:a16="http://schemas.microsoft.com/office/drawing/2014/main" id="{FAC240F6-55B5-77B2-8703-9336D0655757}"/>
                </a:ext>
              </a:extLst>
            </p:cNvPr>
            <p:cNvCxnSpPr>
              <a:cxnSpLocks/>
            </p:cNvCxnSpPr>
            <p:nvPr/>
          </p:nvCxnSpPr>
          <p:spPr>
            <a:xfrm>
              <a:off x="6657912" y="1638890"/>
              <a:ext cx="0" cy="60418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lokTextu 6">
              <a:extLst>
                <a:ext uri="{FF2B5EF4-FFF2-40B4-BE49-F238E27FC236}">
                  <a16:creationId xmlns:a16="http://schemas.microsoft.com/office/drawing/2014/main" id="{DF0C6037-E4B0-52D7-7673-49F79DD6A42E}"/>
                </a:ext>
              </a:extLst>
            </p:cNvPr>
            <p:cNvSpPr txBox="1"/>
            <p:nvPr/>
          </p:nvSpPr>
          <p:spPr>
            <a:xfrm>
              <a:off x="6174908" y="1070470"/>
              <a:ext cx="1309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800" i="1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-1)</a:t>
              </a:r>
              <a:endParaRPr lang="en-US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76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kupina 29">
            <a:extLst>
              <a:ext uri="{FF2B5EF4-FFF2-40B4-BE49-F238E27FC236}">
                <a16:creationId xmlns:a16="http://schemas.microsoft.com/office/drawing/2014/main" id="{75C21300-79F3-DEE4-EA3F-6297206542AF}"/>
              </a:ext>
            </a:extLst>
          </p:cNvPr>
          <p:cNvGrpSpPr/>
          <p:nvPr/>
        </p:nvGrpSpPr>
        <p:grpSpPr>
          <a:xfrm>
            <a:off x="71001" y="1283874"/>
            <a:ext cx="12250504" cy="4196220"/>
            <a:chOff x="71001" y="1283874"/>
            <a:chExt cx="12250504" cy="4196220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3503149D-EE10-10F7-DF8D-E8470347AFDB}"/>
                </a:ext>
              </a:extLst>
            </p:cNvPr>
            <p:cNvGrpSpPr/>
            <p:nvPr/>
          </p:nvGrpSpPr>
          <p:grpSpPr>
            <a:xfrm>
              <a:off x="71001" y="1283874"/>
              <a:ext cx="12250504" cy="4196220"/>
              <a:chOff x="71001" y="1283874"/>
              <a:chExt cx="12250504" cy="4196220"/>
            </a:xfrm>
          </p:grpSpPr>
          <p:grpSp>
            <p:nvGrpSpPr>
              <p:cNvPr id="5" name="Skupina 4">
                <a:extLst>
                  <a:ext uri="{FF2B5EF4-FFF2-40B4-BE49-F238E27FC236}">
                    <a16:creationId xmlns:a16="http://schemas.microsoft.com/office/drawing/2014/main" id="{120BCF85-224B-CB1E-8666-18AA80817863}"/>
                  </a:ext>
                </a:extLst>
              </p:cNvPr>
              <p:cNvGrpSpPr/>
              <p:nvPr/>
            </p:nvGrpSpPr>
            <p:grpSpPr>
              <a:xfrm>
                <a:off x="71001" y="1283874"/>
                <a:ext cx="12250504" cy="4196220"/>
                <a:chOff x="360911" y="1062243"/>
                <a:chExt cx="11943555" cy="3879703"/>
              </a:xfrm>
            </p:grpSpPr>
            <p:grpSp>
              <p:nvGrpSpPr>
                <p:cNvPr id="79" name="Skupina 78">
                  <a:extLst>
                    <a:ext uri="{FF2B5EF4-FFF2-40B4-BE49-F238E27FC236}">
                      <a16:creationId xmlns:a16="http://schemas.microsoft.com/office/drawing/2014/main" id="{ECC27658-82C6-247F-6F8A-0D04AAD46F74}"/>
                    </a:ext>
                  </a:extLst>
                </p:cNvPr>
                <p:cNvGrpSpPr/>
                <p:nvPr/>
              </p:nvGrpSpPr>
              <p:grpSpPr>
                <a:xfrm>
                  <a:off x="5104683" y="2260729"/>
                  <a:ext cx="1406154" cy="1334080"/>
                  <a:chOff x="4955286" y="2547708"/>
                  <a:chExt cx="1653931" cy="769357"/>
                </a:xfrm>
              </p:grpSpPr>
              <p:sp>
                <p:nvSpPr>
                  <p:cNvPr id="66" name="Obdĺžnik 65">
                    <a:extLst>
                      <a:ext uri="{FF2B5EF4-FFF2-40B4-BE49-F238E27FC236}">
                        <a16:creationId xmlns:a16="http://schemas.microsoft.com/office/drawing/2014/main" id="{FCA4F90B-CDAF-E796-957E-8C449EB2DA38}"/>
                      </a:ext>
                    </a:extLst>
                  </p:cNvPr>
                  <p:cNvSpPr/>
                  <p:nvPr/>
                </p:nvSpPr>
                <p:spPr>
                  <a:xfrm>
                    <a:off x="4978762" y="2547708"/>
                    <a:ext cx="1538183" cy="7693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BlokTextu 70">
                    <a:extLst>
                      <a:ext uri="{FF2B5EF4-FFF2-40B4-BE49-F238E27FC236}">
                        <a16:creationId xmlns:a16="http://schemas.microsoft.com/office/drawing/2014/main" id="{991C7F86-199B-5849-797D-0AEF5AC9B985}"/>
                      </a:ext>
                    </a:extLst>
                  </p:cNvPr>
                  <p:cNvSpPr txBox="1"/>
                  <p:nvPr/>
                </p:nvSpPr>
                <p:spPr>
                  <a:xfrm>
                    <a:off x="4955286" y="2757110"/>
                    <a:ext cx="1653931" cy="337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Self-tuning</a:t>
                    </a:r>
                    <a:endParaRPr lang="en-US" dirty="0">
                      <a:latin typeface="Angsana New" panose="020B0502040204020203" pitchFamily="18" charset="-34"/>
                      <a:cs typeface="Angsana New" panose="020B0502040204020203" pitchFamily="18" charset="-34"/>
                    </a:endParaRPr>
                  </a:p>
                </p:txBody>
              </p:sp>
            </p:grpSp>
            <p:grpSp>
              <p:nvGrpSpPr>
                <p:cNvPr id="80" name="Skupina 79">
                  <a:extLst>
                    <a:ext uri="{FF2B5EF4-FFF2-40B4-BE49-F238E27FC236}">
                      <a16:creationId xmlns:a16="http://schemas.microsoft.com/office/drawing/2014/main" id="{1B023723-56B1-6EA1-542E-053B1AF3BD0E}"/>
                    </a:ext>
                  </a:extLst>
                </p:cNvPr>
                <p:cNvGrpSpPr/>
                <p:nvPr/>
              </p:nvGrpSpPr>
              <p:grpSpPr>
                <a:xfrm>
                  <a:off x="8940401" y="2535152"/>
                  <a:ext cx="1879041" cy="769357"/>
                  <a:chOff x="9052647" y="2539769"/>
                  <a:chExt cx="1879041" cy="769357"/>
                </a:xfrm>
              </p:grpSpPr>
              <p:sp>
                <p:nvSpPr>
                  <p:cNvPr id="67" name="Obdĺžnik 66">
                    <a:extLst>
                      <a:ext uri="{FF2B5EF4-FFF2-40B4-BE49-F238E27FC236}">
                        <a16:creationId xmlns:a16="http://schemas.microsoft.com/office/drawing/2014/main" id="{D358A595-638F-A524-5F6E-E2436DB7B9F6}"/>
                      </a:ext>
                    </a:extLst>
                  </p:cNvPr>
                  <p:cNvSpPr/>
                  <p:nvPr/>
                </p:nvSpPr>
                <p:spPr>
                  <a:xfrm>
                    <a:off x="9102146" y="2539769"/>
                    <a:ext cx="1722474" cy="7693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BlokTextu 71">
                    <a:extLst>
                      <a:ext uri="{FF2B5EF4-FFF2-40B4-BE49-F238E27FC236}">
                        <a16:creationId xmlns:a16="http://schemas.microsoft.com/office/drawing/2014/main" id="{B302E14F-B460-33B0-4780-3E546EB8D7E8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47" y="2637443"/>
                    <a:ext cx="187904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Heat exchanger</a:t>
                    </a:r>
                    <a:endParaRPr lang="en-US" dirty="0">
                      <a:latin typeface="Angsana New" panose="020B0502040204020203" pitchFamily="18" charset="-34"/>
                      <a:cs typeface="Angsana New" panose="020B0502040204020203" pitchFamily="18" charset="-34"/>
                    </a:endParaRPr>
                  </a:p>
                </p:txBody>
              </p:sp>
            </p:grpSp>
            <p:grpSp>
              <p:nvGrpSpPr>
                <p:cNvPr id="81" name="Skupina 80">
                  <a:extLst>
                    <a:ext uri="{FF2B5EF4-FFF2-40B4-BE49-F238E27FC236}">
                      <a16:creationId xmlns:a16="http://schemas.microsoft.com/office/drawing/2014/main" id="{6FA2B696-6D01-ED13-6FD0-1A63EE3FC0C0}"/>
                    </a:ext>
                  </a:extLst>
                </p:cNvPr>
                <p:cNvGrpSpPr/>
                <p:nvPr/>
              </p:nvGrpSpPr>
              <p:grpSpPr>
                <a:xfrm>
                  <a:off x="6004039" y="4011801"/>
                  <a:ext cx="1307747" cy="769357"/>
                  <a:chOff x="6004039" y="4554131"/>
                  <a:chExt cx="1538184" cy="769357"/>
                </a:xfrm>
              </p:grpSpPr>
              <p:sp>
                <p:nvSpPr>
                  <p:cNvPr id="70" name="Obdĺžnik 69">
                    <a:extLst>
                      <a:ext uri="{FF2B5EF4-FFF2-40B4-BE49-F238E27FC236}">
                        <a16:creationId xmlns:a16="http://schemas.microsoft.com/office/drawing/2014/main" id="{B892158C-7CED-1E13-E558-DB67CAFAEF11}"/>
                      </a:ext>
                    </a:extLst>
                  </p:cNvPr>
                  <p:cNvSpPr/>
                  <p:nvPr/>
                </p:nvSpPr>
                <p:spPr>
                  <a:xfrm>
                    <a:off x="6004039" y="4554131"/>
                    <a:ext cx="1538184" cy="7693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BlokTextu 72">
                    <a:extLst>
                      <a:ext uri="{FF2B5EF4-FFF2-40B4-BE49-F238E27FC236}">
                        <a16:creationId xmlns:a16="http://schemas.microsoft.com/office/drawing/2014/main" id="{A9F64071-9C6B-3403-A5F5-EC69DFCDD03C}"/>
                      </a:ext>
                    </a:extLst>
                  </p:cNvPr>
                  <p:cNvSpPr txBox="1"/>
                  <p:nvPr/>
                </p:nvSpPr>
                <p:spPr>
                  <a:xfrm>
                    <a:off x="6048878" y="4639953"/>
                    <a:ext cx="125387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Integrator</a:t>
                    </a:r>
                    <a:endParaRPr lang="en-US" dirty="0">
                      <a:latin typeface="Angsana New" panose="020B0502040204020203" pitchFamily="18" charset="-34"/>
                      <a:cs typeface="Angsana New" panose="020B0502040204020203" pitchFamily="18" charset="-34"/>
                    </a:endParaRPr>
                  </a:p>
                </p:txBody>
              </p:sp>
            </p:grpSp>
            <p:grpSp>
              <p:nvGrpSpPr>
                <p:cNvPr id="77" name="Skupina 76">
                  <a:extLst>
                    <a:ext uri="{FF2B5EF4-FFF2-40B4-BE49-F238E27FC236}">
                      <a16:creationId xmlns:a16="http://schemas.microsoft.com/office/drawing/2014/main" id="{24C4C0D2-7E54-BC55-556E-DACED1EB3B3B}"/>
                    </a:ext>
                  </a:extLst>
                </p:cNvPr>
                <p:cNvGrpSpPr/>
                <p:nvPr/>
              </p:nvGrpSpPr>
              <p:grpSpPr>
                <a:xfrm>
                  <a:off x="2978628" y="2023399"/>
                  <a:ext cx="1107362" cy="769357"/>
                  <a:chOff x="2984934" y="1697420"/>
                  <a:chExt cx="1107362" cy="769357"/>
                </a:xfrm>
              </p:grpSpPr>
              <p:sp>
                <p:nvSpPr>
                  <p:cNvPr id="68" name="Obdĺžnik 67">
                    <a:extLst>
                      <a:ext uri="{FF2B5EF4-FFF2-40B4-BE49-F238E27FC236}">
                        <a16:creationId xmlns:a16="http://schemas.microsoft.com/office/drawing/2014/main" id="{C3353759-38BB-30B9-5A62-3F4A75D64479}"/>
                      </a:ext>
                    </a:extLst>
                  </p:cNvPr>
                  <p:cNvSpPr/>
                  <p:nvPr/>
                </p:nvSpPr>
                <p:spPr>
                  <a:xfrm>
                    <a:off x="2984934" y="1697420"/>
                    <a:ext cx="1104302" cy="7693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BlokTextu 73">
                    <a:extLst>
                      <a:ext uri="{FF2B5EF4-FFF2-40B4-BE49-F238E27FC236}">
                        <a16:creationId xmlns:a16="http://schemas.microsoft.com/office/drawing/2014/main" id="{5CD6211F-8AB8-0E9E-2B8A-1826899D53A4}"/>
                      </a:ext>
                    </a:extLst>
                  </p:cNvPr>
                  <p:cNvSpPr txBox="1"/>
                  <p:nvPr/>
                </p:nvSpPr>
                <p:spPr>
                  <a:xfrm>
                    <a:off x="3038630" y="1789710"/>
                    <a:ext cx="1053666" cy="540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sk-SK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e</a:t>
                    </a:r>
                    <a:r>
                      <a:rPr lang="en-US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MPC 1</a:t>
                    </a:r>
                    <a:endParaRPr lang="en-US" dirty="0">
                      <a:latin typeface="Angsana New" panose="020B0502040204020203" pitchFamily="18" charset="-34"/>
                      <a:cs typeface="Angsana New" panose="020B0502040204020203" pitchFamily="18" charset="-34"/>
                    </a:endParaRPr>
                  </a:p>
                </p:txBody>
              </p:sp>
            </p:grpSp>
            <p:grpSp>
              <p:nvGrpSpPr>
                <p:cNvPr id="78" name="Skupina 77">
                  <a:extLst>
                    <a:ext uri="{FF2B5EF4-FFF2-40B4-BE49-F238E27FC236}">
                      <a16:creationId xmlns:a16="http://schemas.microsoft.com/office/drawing/2014/main" id="{52608F3C-D334-44B6-D4A2-FD79CF198AD6}"/>
                    </a:ext>
                  </a:extLst>
                </p:cNvPr>
                <p:cNvGrpSpPr/>
                <p:nvPr/>
              </p:nvGrpSpPr>
              <p:grpSpPr>
                <a:xfrm>
                  <a:off x="2978629" y="3044321"/>
                  <a:ext cx="1104302" cy="769357"/>
                  <a:chOff x="2984937" y="3317064"/>
                  <a:chExt cx="1104302" cy="769357"/>
                </a:xfrm>
              </p:grpSpPr>
              <p:sp>
                <p:nvSpPr>
                  <p:cNvPr id="69" name="Obdĺžnik 68">
                    <a:extLst>
                      <a:ext uri="{FF2B5EF4-FFF2-40B4-BE49-F238E27FC236}">
                        <a16:creationId xmlns:a16="http://schemas.microsoft.com/office/drawing/2014/main" id="{E47E5C81-9703-ABFB-9E40-E1E01BEAAAE8}"/>
                      </a:ext>
                    </a:extLst>
                  </p:cNvPr>
                  <p:cNvSpPr/>
                  <p:nvPr/>
                </p:nvSpPr>
                <p:spPr>
                  <a:xfrm>
                    <a:off x="2984937" y="3317064"/>
                    <a:ext cx="1104301" cy="7693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BlokTextu 74">
                    <a:extLst>
                      <a:ext uri="{FF2B5EF4-FFF2-40B4-BE49-F238E27FC236}">
                        <a16:creationId xmlns:a16="http://schemas.microsoft.com/office/drawing/2014/main" id="{E0C85206-64DE-9B0B-E2AC-CF5B33F6A33B}"/>
                      </a:ext>
                    </a:extLst>
                  </p:cNvPr>
                  <p:cNvSpPr txBox="1"/>
                  <p:nvPr/>
                </p:nvSpPr>
                <p:spPr>
                  <a:xfrm>
                    <a:off x="3035573" y="3409354"/>
                    <a:ext cx="1053666" cy="540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sk-SK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e</a:t>
                    </a:r>
                    <a:r>
                      <a:rPr lang="en-US" sz="3200" dirty="0">
                        <a:latin typeface="Angsana New" panose="020B0502040204020203" pitchFamily="18" charset="-34"/>
                        <a:cs typeface="Angsana New" panose="020B0502040204020203" pitchFamily="18" charset="-34"/>
                      </a:rPr>
                      <a:t>MPC 2</a:t>
                    </a:r>
                    <a:endParaRPr lang="en-US" dirty="0">
                      <a:latin typeface="Angsana New" panose="020B0502040204020203" pitchFamily="18" charset="-34"/>
                      <a:cs typeface="Angsana New" panose="020B0502040204020203" pitchFamily="18" charset="-34"/>
                    </a:endParaRPr>
                  </a:p>
                </p:txBody>
              </p:sp>
            </p:grpSp>
            <p:sp>
              <p:nvSpPr>
                <p:cNvPr id="76" name="Obdĺžnik 75">
                  <a:extLst>
                    <a:ext uri="{FF2B5EF4-FFF2-40B4-BE49-F238E27FC236}">
                      <a16:creationId xmlns:a16="http://schemas.microsoft.com/office/drawing/2014/main" id="{D4244E40-C17C-701E-6000-B6DFE6C51838}"/>
                    </a:ext>
                  </a:extLst>
                </p:cNvPr>
                <p:cNvSpPr/>
                <p:nvPr/>
              </p:nvSpPr>
              <p:spPr>
                <a:xfrm>
                  <a:off x="1980911" y="2408076"/>
                  <a:ext cx="49687" cy="102092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Rovná spojovacia šípka 82">
                  <a:extLst>
                    <a:ext uri="{FF2B5EF4-FFF2-40B4-BE49-F238E27FC236}">
                      <a16:creationId xmlns:a16="http://schemas.microsoft.com/office/drawing/2014/main" id="{CBA85946-4B6E-0133-9D31-164E8E3B882A}"/>
                    </a:ext>
                  </a:extLst>
                </p:cNvPr>
                <p:cNvCxnSpPr>
                  <a:cxnSpLocks/>
                  <a:stCxn id="66" idx="3"/>
                  <a:endCxn id="67" idx="1"/>
                </p:cNvCxnSpPr>
                <p:nvPr/>
              </p:nvCxnSpPr>
              <p:spPr>
                <a:xfrm flipV="1">
                  <a:off x="6432388" y="2919831"/>
                  <a:ext cx="2557511" cy="7938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Rovná spojovacia šípka 83">
                  <a:extLst>
                    <a:ext uri="{FF2B5EF4-FFF2-40B4-BE49-F238E27FC236}">
                      <a16:creationId xmlns:a16="http://schemas.microsoft.com/office/drawing/2014/main" id="{E84A371D-11B1-A854-C8C3-1303271CC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12375" y="2920843"/>
                  <a:ext cx="1368821" cy="2308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Rovná spojovacia šípka 84">
                  <a:extLst>
                    <a:ext uri="{FF2B5EF4-FFF2-40B4-BE49-F238E27FC236}">
                      <a16:creationId xmlns:a16="http://schemas.microsoft.com/office/drawing/2014/main" id="{A15B0900-F837-BC23-6F0A-93BF3991D3B2}"/>
                    </a:ext>
                  </a:extLst>
                </p:cNvPr>
                <p:cNvCxnSpPr>
                  <a:cxnSpLocks/>
                  <a:stCxn id="74" idx="3"/>
                </p:cNvCxnSpPr>
                <p:nvPr/>
              </p:nvCxnSpPr>
              <p:spPr>
                <a:xfrm flipV="1">
                  <a:off x="4085990" y="2381596"/>
                  <a:ext cx="1018694" cy="4427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Rovná spojovacia šípka 85">
                  <a:extLst>
                    <a:ext uri="{FF2B5EF4-FFF2-40B4-BE49-F238E27FC236}">
                      <a16:creationId xmlns:a16="http://schemas.microsoft.com/office/drawing/2014/main" id="{94D4A244-03DE-7105-5736-F1E173767A16}"/>
                    </a:ext>
                  </a:extLst>
                </p:cNvPr>
                <p:cNvCxnSpPr>
                  <a:cxnSpLocks/>
                  <a:stCxn id="69" idx="3"/>
                </p:cNvCxnSpPr>
                <p:nvPr/>
              </p:nvCxnSpPr>
              <p:spPr>
                <a:xfrm flipV="1">
                  <a:off x="4082930" y="3420158"/>
                  <a:ext cx="1021753" cy="8842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Rovná spojovacia šípka 88">
                  <a:extLst>
                    <a:ext uri="{FF2B5EF4-FFF2-40B4-BE49-F238E27FC236}">
                      <a16:creationId xmlns:a16="http://schemas.microsoft.com/office/drawing/2014/main" id="{2AD07A18-2108-BAC4-079F-C7BA127919F3}"/>
                    </a:ext>
                  </a:extLst>
                </p:cNvPr>
                <p:cNvCxnSpPr/>
                <p:nvPr/>
              </p:nvCxnSpPr>
              <p:spPr>
                <a:xfrm flipV="1">
                  <a:off x="2615379" y="2417485"/>
                  <a:ext cx="360000" cy="2308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Rovná spojovacia šípka 89">
                  <a:extLst>
                    <a:ext uri="{FF2B5EF4-FFF2-40B4-BE49-F238E27FC236}">
                      <a16:creationId xmlns:a16="http://schemas.microsoft.com/office/drawing/2014/main" id="{188D8094-308F-6D72-1D74-4368F4CCC7BC}"/>
                    </a:ext>
                  </a:extLst>
                </p:cNvPr>
                <p:cNvCxnSpPr/>
                <p:nvPr/>
              </p:nvCxnSpPr>
              <p:spPr>
                <a:xfrm flipV="1">
                  <a:off x="2615379" y="3428998"/>
                  <a:ext cx="360000" cy="2308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Rovná spojnica 91">
                  <a:extLst>
                    <a:ext uri="{FF2B5EF4-FFF2-40B4-BE49-F238E27FC236}">
                      <a16:creationId xmlns:a16="http://schemas.microsoft.com/office/drawing/2014/main" id="{D4608986-020C-61AB-9EB7-068A85656A16}"/>
                    </a:ext>
                  </a:extLst>
                </p:cNvPr>
                <p:cNvCxnSpPr/>
                <p:nvPr/>
              </p:nvCxnSpPr>
              <p:spPr>
                <a:xfrm>
                  <a:off x="2615379" y="2417485"/>
                  <a:ext cx="0" cy="101151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Rovná spojnica 92">
                  <a:extLst>
                    <a:ext uri="{FF2B5EF4-FFF2-40B4-BE49-F238E27FC236}">
                      <a16:creationId xmlns:a16="http://schemas.microsoft.com/office/drawing/2014/main" id="{1768B7F4-2EA1-3F71-E2FA-D34625A2F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39379" y="2916225"/>
                  <a:ext cx="5760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Rovná spojnica 96">
                  <a:extLst>
                    <a:ext uri="{FF2B5EF4-FFF2-40B4-BE49-F238E27FC236}">
                      <a16:creationId xmlns:a16="http://schemas.microsoft.com/office/drawing/2014/main" id="{B65E7155-0FBC-565A-B8C3-9EB21F82B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0320" y="4398780"/>
                  <a:ext cx="4536000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Rovná spojovacia šípka 97">
                  <a:extLst>
                    <a:ext uri="{FF2B5EF4-FFF2-40B4-BE49-F238E27FC236}">
                      <a16:creationId xmlns:a16="http://schemas.microsoft.com/office/drawing/2014/main" id="{B6BE4244-5A9D-E297-8385-0594ACBEE4A0}"/>
                    </a:ext>
                  </a:extLst>
                </p:cNvPr>
                <p:cNvCxnSpPr>
                  <a:cxnSpLocks/>
                  <a:endCxn id="70" idx="3"/>
                </p:cNvCxnSpPr>
                <p:nvPr/>
              </p:nvCxnSpPr>
              <p:spPr>
                <a:xfrm flipH="1">
                  <a:off x="7311784" y="4396478"/>
                  <a:ext cx="3474700" cy="2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Rovná spojnica 100">
                  <a:extLst>
                    <a:ext uri="{FF2B5EF4-FFF2-40B4-BE49-F238E27FC236}">
                      <a16:creationId xmlns:a16="http://schemas.microsoft.com/office/drawing/2014/main" id="{92136E9C-5AD6-6494-BFFA-50CF5A13D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75362" y="2923151"/>
                  <a:ext cx="0" cy="2017959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ovná spojnica 104">
                  <a:extLst>
                    <a:ext uri="{FF2B5EF4-FFF2-40B4-BE49-F238E27FC236}">
                      <a16:creationId xmlns:a16="http://schemas.microsoft.com/office/drawing/2014/main" id="{548FBA50-3C92-DB12-0D2D-5D281FA6B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648" y="4941110"/>
                  <a:ext cx="9616848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Rovná spojnica 106">
                  <a:extLst>
                    <a:ext uri="{FF2B5EF4-FFF2-40B4-BE49-F238E27FC236}">
                      <a16:creationId xmlns:a16="http://schemas.microsoft.com/office/drawing/2014/main" id="{30A210E8-D953-17BC-B822-625EC1084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3888" y="3213237"/>
                  <a:ext cx="1326" cy="1183241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ovná spojnica 108">
                  <a:extLst>
                    <a:ext uri="{FF2B5EF4-FFF2-40B4-BE49-F238E27FC236}">
                      <a16:creationId xmlns:a16="http://schemas.microsoft.com/office/drawing/2014/main" id="{F3FFC4CB-3CAD-648E-F0B7-D13FDAD15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911" y="2916225"/>
                  <a:ext cx="12068" cy="2025721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Rovná spojovacia šípka 111">
                  <a:extLst>
                    <a:ext uri="{FF2B5EF4-FFF2-40B4-BE49-F238E27FC236}">
                      <a16:creationId xmlns:a16="http://schemas.microsoft.com/office/drawing/2014/main" id="{CFD99BD4-D9D1-860A-6A2E-B06ADD3CB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6838" y="3215539"/>
                  <a:ext cx="505292" cy="0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Rovná spojovacia šípka 115">
                  <a:extLst>
                    <a:ext uri="{FF2B5EF4-FFF2-40B4-BE49-F238E27FC236}">
                      <a16:creationId xmlns:a16="http://schemas.microsoft.com/office/drawing/2014/main" id="{AAA83F41-3BA8-C2A9-78A6-64B39BB50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911" y="2923151"/>
                  <a:ext cx="819219" cy="0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Rovná spojovacia šípka 118">
                  <a:extLst>
                    <a:ext uri="{FF2B5EF4-FFF2-40B4-BE49-F238E27FC236}">
                      <a16:creationId xmlns:a16="http://schemas.microsoft.com/office/drawing/2014/main" id="{D95B93DA-6857-52AA-FB57-50A9790C2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911" y="2634152"/>
                  <a:ext cx="1620000" cy="0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BlokTextu 121">
                  <a:extLst>
                    <a:ext uri="{FF2B5EF4-FFF2-40B4-BE49-F238E27FC236}">
                      <a16:creationId xmlns:a16="http://schemas.microsoft.com/office/drawing/2014/main" id="{C99430D1-B863-0EDF-61F1-9D027E509EC6}"/>
                    </a:ext>
                  </a:extLst>
                </p:cNvPr>
                <p:cNvSpPr txBox="1"/>
                <p:nvPr/>
              </p:nvSpPr>
              <p:spPr>
                <a:xfrm>
                  <a:off x="613754" y="2065499"/>
                  <a:ext cx="10438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y</a:t>
                  </a:r>
                  <a:r>
                    <a:rPr lang="en-US" sz="2800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ref</a:t>
                  </a:r>
                  <a:r>
                    <a:rPr lang="sk-SK" sz="2800" i="1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 </a:t>
                  </a:r>
                  <a:r>
                    <a:rPr lang="sk-SK" sz="28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(</a:t>
                  </a:r>
                  <a:r>
                    <a:rPr lang="sk-SK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k</a:t>
                  </a:r>
                  <a:r>
                    <a:rPr lang="sk-SK" sz="28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)</a:t>
                  </a:r>
                  <a:endParaRPr lang="en-US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3" name="BlokTextu 122">
                  <a:extLst>
                    <a:ext uri="{FF2B5EF4-FFF2-40B4-BE49-F238E27FC236}">
                      <a16:creationId xmlns:a16="http://schemas.microsoft.com/office/drawing/2014/main" id="{D1914DA3-8BC4-1FCD-A666-026ACA66CF1A}"/>
                    </a:ext>
                  </a:extLst>
                </p:cNvPr>
                <p:cNvSpPr txBox="1"/>
                <p:nvPr/>
              </p:nvSpPr>
              <p:spPr>
                <a:xfrm>
                  <a:off x="10875160" y="2386453"/>
                  <a:ext cx="8162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y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 (</a:t>
                  </a:r>
                  <a:r>
                    <a:rPr kumimoji="0" lang="sk-SK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k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4" name="BlokTextu 123">
                  <a:extLst>
                    <a:ext uri="{FF2B5EF4-FFF2-40B4-BE49-F238E27FC236}">
                      <a16:creationId xmlns:a16="http://schemas.microsoft.com/office/drawing/2014/main" id="{A7104031-284C-D084-2066-72E9DFB9C9A3}"/>
                    </a:ext>
                  </a:extLst>
                </p:cNvPr>
                <p:cNvSpPr txBox="1"/>
                <p:nvPr/>
              </p:nvSpPr>
              <p:spPr>
                <a:xfrm>
                  <a:off x="6573962" y="2360385"/>
                  <a:ext cx="8499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u 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(</a:t>
                  </a:r>
                  <a:r>
                    <a:rPr kumimoji="0" lang="sk-SK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k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5" name="BlokTextu 124">
                  <a:extLst>
                    <a:ext uri="{FF2B5EF4-FFF2-40B4-BE49-F238E27FC236}">
                      <a16:creationId xmlns:a16="http://schemas.microsoft.com/office/drawing/2014/main" id="{37BCBEC2-4EF5-3EA5-C0E7-5EB5921A2FBA}"/>
                    </a:ext>
                  </a:extLst>
                </p:cNvPr>
                <p:cNvSpPr txBox="1"/>
                <p:nvPr/>
              </p:nvSpPr>
              <p:spPr>
                <a:xfrm>
                  <a:off x="4093808" y="1891067"/>
                  <a:ext cx="9060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u</a:t>
                  </a:r>
                  <a:r>
                    <a:rPr lang="en-US" sz="2800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L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(</a:t>
                  </a:r>
                  <a:r>
                    <a:rPr kumimoji="0" lang="sk-SK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k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6" name="BlokTextu 125">
                  <a:extLst>
                    <a:ext uri="{FF2B5EF4-FFF2-40B4-BE49-F238E27FC236}">
                      <a16:creationId xmlns:a16="http://schemas.microsoft.com/office/drawing/2014/main" id="{5888BA29-B6AC-F3A6-83B2-71F325E321C0}"/>
                    </a:ext>
                  </a:extLst>
                </p:cNvPr>
                <p:cNvSpPr txBox="1"/>
                <p:nvPr/>
              </p:nvSpPr>
              <p:spPr>
                <a:xfrm>
                  <a:off x="4115727" y="2839388"/>
                  <a:ext cx="916136" cy="483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u</a:t>
                  </a:r>
                  <a:r>
                    <a:rPr lang="sk-SK" sz="2800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U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(</a:t>
                  </a:r>
                  <a:r>
                    <a:rPr kumimoji="0" lang="sk-SK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k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7" name="BlokTextu 126">
                  <a:extLst>
                    <a:ext uri="{FF2B5EF4-FFF2-40B4-BE49-F238E27FC236}">
                      <a16:creationId xmlns:a16="http://schemas.microsoft.com/office/drawing/2014/main" id="{5DB81921-D8B5-FD99-9270-CBE24F192419}"/>
                    </a:ext>
                  </a:extLst>
                </p:cNvPr>
                <p:cNvSpPr txBox="1"/>
                <p:nvPr/>
              </p:nvSpPr>
              <p:spPr>
                <a:xfrm>
                  <a:off x="1982043" y="2369296"/>
                  <a:ext cx="6848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i="1" baseline="-25000" dirty="0">
                      <a:latin typeface="Baskerville Old Face" panose="02020602080505020303" pitchFamily="18" charset="0"/>
                      <a:ea typeface="Calibri" panose="020F0502020204030204" pitchFamily="34" charset="0"/>
                      <a:cs typeface="Arabic Typesetting" panose="03020402040406030203" pitchFamily="66" charset="-78"/>
                    </a:rPr>
                    <a:t>θ</a:t>
                  </a:r>
                  <a:r>
                    <a:rPr lang="en-US" sz="3600" baseline="-25000" dirty="0">
                      <a:latin typeface="Baskerville Old Face" panose="02020602080505020303" pitchFamily="18" charset="0"/>
                      <a:ea typeface="Calibri" panose="020F0502020204030204" pitchFamily="34" charset="0"/>
                      <a:cs typeface="Arabic Typesetting" panose="03020402040406030203" pitchFamily="66" charset="-78"/>
                    </a:rPr>
                    <a:t>(</a:t>
                  </a:r>
                  <a:r>
                    <a:rPr lang="en-US" sz="3600" i="1" baseline="-25000" dirty="0">
                      <a:latin typeface="Baskerville Old Face" panose="02020602080505020303" pitchFamily="18" charset="0"/>
                      <a:ea typeface="Calibri" panose="020F0502020204030204" pitchFamily="34" charset="0"/>
                      <a:cs typeface="Arabic Typesetting" panose="03020402040406030203" pitchFamily="66" charset="-78"/>
                    </a:rPr>
                    <a:t>k</a:t>
                  </a:r>
                  <a:r>
                    <a:rPr lang="en-US" sz="3600" baseline="-25000" dirty="0">
                      <a:latin typeface="Baskerville Old Face" panose="02020602080505020303" pitchFamily="18" charset="0"/>
                      <a:ea typeface="Calibri" panose="020F0502020204030204" pitchFamily="34" charset="0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8" name="BlokTextu 127">
                  <a:extLst>
                    <a:ext uri="{FF2B5EF4-FFF2-40B4-BE49-F238E27FC236}">
                      <a16:creationId xmlns:a16="http://schemas.microsoft.com/office/drawing/2014/main" id="{49306769-8B5C-8C15-FB29-FF62F11C710E}"/>
                    </a:ext>
                  </a:extLst>
                </p:cNvPr>
                <p:cNvSpPr txBox="1"/>
                <p:nvPr/>
              </p:nvSpPr>
              <p:spPr>
                <a:xfrm>
                  <a:off x="5033945" y="3836013"/>
                  <a:ext cx="8226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x</a:t>
                  </a:r>
                  <a:r>
                    <a:rPr lang="en-US" sz="2800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I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(</a:t>
                  </a:r>
                  <a:r>
                    <a:rPr kumimoji="0" lang="sk-SK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k</a:t>
                  </a:r>
                  <a:r>
                    <a:rPr kumimoji="0" lang="sk-SK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Baskerville Old Face" panose="02020602080505020303" pitchFamily="18" charset="0"/>
                      <a:ea typeface="+mn-ea"/>
                      <a:cs typeface="Arabic Typesetting" panose="03020402040406030203" pitchFamily="66" charset="-78"/>
                    </a:rPr>
                    <a:t>)</a:t>
                  </a:r>
                  <a:endParaRPr lang="en-US" baseline="-25000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  <p:sp>
              <p:nvSpPr>
                <p:cNvPr id="129" name="BlokTextu 128">
                  <a:extLst>
                    <a:ext uri="{FF2B5EF4-FFF2-40B4-BE49-F238E27FC236}">
                      <a16:creationId xmlns:a16="http://schemas.microsoft.com/office/drawing/2014/main" id="{EBA5BB3D-ABFA-1CF0-3E19-C47F79FC9BC5}"/>
                    </a:ext>
                  </a:extLst>
                </p:cNvPr>
                <p:cNvSpPr txBox="1"/>
                <p:nvPr/>
              </p:nvSpPr>
              <p:spPr>
                <a:xfrm>
                  <a:off x="10712373" y="2794663"/>
                  <a:ext cx="159209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  <a:latin typeface="Angsana New" panose="020B0502040204020203" pitchFamily="18" charset="-34"/>
                      <a:cs typeface="Angsana New" panose="020B0502040204020203" pitchFamily="18" charset="-34"/>
                    </a:rPr>
                    <a:t>Temperature</a:t>
                  </a:r>
                  <a:endParaRPr lang="en-US" dirty="0">
                    <a:solidFill>
                      <a:srgbClr val="0070C0"/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  <p:sp>
              <p:nvSpPr>
                <p:cNvPr id="130" name="BlokTextu 129">
                  <a:extLst>
                    <a:ext uri="{FF2B5EF4-FFF2-40B4-BE49-F238E27FC236}">
                      <a16:creationId xmlns:a16="http://schemas.microsoft.com/office/drawing/2014/main" id="{4AE64A69-56C8-137F-B871-C293DAD852B3}"/>
                    </a:ext>
                  </a:extLst>
                </p:cNvPr>
                <p:cNvSpPr txBox="1"/>
                <p:nvPr/>
              </p:nvSpPr>
              <p:spPr>
                <a:xfrm>
                  <a:off x="6429927" y="2781499"/>
                  <a:ext cx="10438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  <a:latin typeface="Angsana New" panose="020B0502040204020203" pitchFamily="18" charset="-34"/>
                      <a:cs typeface="Angsana New" panose="020B0502040204020203" pitchFamily="18" charset="-34"/>
                    </a:rPr>
                    <a:t>Voltage</a:t>
                  </a:r>
                  <a:endParaRPr lang="en-US" dirty="0">
                    <a:solidFill>
                      <a:srgbClr val="0070C0"/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  <p:sp>
              <p:nvSpPr>
                <p:cNvPr id="131" name="BlokTextu 130">
                  <a:extLst>
                    <a:ext uri="{FF2B5EF4-FFF2-40B4-BE49-F238E27FC236}">
                      <a16:creationId xmlns:a16="http://schemas.microsoft.com/office/drawing/2014/main" id="{A4B2F5EB-F7B0-38F3-AB1A-2DD4648F03AF}"/>
                    </a:ext>
                  </a:extLst>
                </p:cNvPr>
                <p:cNvSpPr txBox="1"/>
                <p:nvPr/>
              </p:nvSpPr>
              <p:spPr>
                <a:xfrm>
                  <a:off x="361387" y="2481873"/>
                  <a:ext cx="156805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0070C0"/>
                      </a:solidFill>
                      <a:latin typeface="Angsana New" panose="020B0502040204020203" pitchFamily="18" charset="-34"/>
                      <a:cs typeface="Angsana New" panose="020B0502040204020203" pitchFamily="18" charset="-34"/>
                    </a:rPr>
                    <a:t>Temperature</a:t>
                  </a:r>
                  <a:endParaRPr lang="en-US" dirty="0">
                    <a:solidFill>
                      <a:srgbClr val="0070C0"/>
                    </a:solidFill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  <p:cxnSp>
              <p:nvCxnSpPr>
                <p:cNvPr id="3" name="Rovná spojnica 2">
                  <a:extLst>
                    <a:ext uri="{FF2B5EF4-FFF2-40B4-BE49-F238E27FC236}">
                      <a16:creationId xmlns:a16="http://schemas.microsoft.com/office/drawing/2014/main" id="{9BCCEA86-AF4A-F932-0CB0-BD5F61B07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0642" y="1832195"/>
                  <a:ext cx="3672208" cy="497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Rovná spojovacia šípka 3">
                  <a:extLst>
                    <a:ext uri="{FF2B5EF4-FFF2-40B4-BE49-F238E27FC236}">
                      <a16:creationId xmlns:a16="http://schemas.microsoft.com/office/drawing/2014/main" id="{600DF95E-B28E-387C-E5BB-3FC6892AFE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2850" y="1832195"/>
                  <a:ext cx="2539" cy="424399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Rovná spojnica 5">
                  <a:extLst>
                    <a:ext uri="{FF2B5EF4-FFF2-40B4-BE49-F238E27FC236}">
                      <a16:creationId xmlns:a16="http://schemas.microsoft.com/office/drawing/2014/main" id="{E3BAFDF1-794F-0BD0-F81F-4A88CAA9C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0642" y="1836330"/>
                  <a:ext cx="0" cy="794434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" name="Rovná spojovacia šípka 1">
                  <a:extLst>
                    <a:ext uri="{FF2B5EF4-FFF2-40B4-BE49-F238E27FC236}">
                      <a16:creationId xmlns:a16="http://schemas.microsoft.com/office/drawing/2014/main" id="{FAC240F6-55B5-77B2-8703-9336D0655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4816" y="1652411"/>
                  <a:ext cx="0" cy="604184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BlokTextu 6">
                  <a:extLst>
                    <a:ext uri="{FF2B5EF4-FFF2-40B4-BE49-F238E27FC236}">
                      <a16:creationId xmlns:a16="http://schemas.microsoft.com/office/drawing/2014/main" id="{DF0C6037-E4B0-52D7-7673-49F79DD6A42E}"/>
                    </a:ext>
                  </a:extLst>
                </p:cNvPr>
                <p:cNvSpPr txBox="1"/>
                <p:nvPr/>
              </p:nvSpPr>
              <p:spPr>
                <a:xfrm>
                  <a:off x="5502850" y="1062243"/>
                  <a:ext cx="13099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y</a:t>
                  </a:r>
                  <a:r>
                    <a:rPr lang="en-US" sz="2800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ref</a:t>
                  </a:r>
                  <a:r>
                    <a:rPr lang="sk-SK" sz="2800" i="1" baseline="-250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 </a:t>
                  </a:r>
                  <a:r>
                    <a:rPr lang="sk-SK" sz="28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(</a:t>
                  </a:r>
                  <a:r>
                    <a:rPr lang="sk-SK" sz="2800" i="1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k</a:t>
                  </a:r>
                  <a:r>
                    <a:rPr lang="sk-SK" sz="2800" dirty="0">
                      <a:latin typeface="Baskerville Old Face" panose="02020602080505020303" pitchFamily="18" charset="0"/>
                      <a:cs typeface="Arabic Typesetting" panose="03020402040406030203" pitchFamily="66" charset="-78"/>
                    </a:rPr>
                    <a:t>-1)</a:t>
                  </a:r>
                  <a:endParaRPr lang="en-US" dirty="0">
                    <a:latin typeface="Baskerville Old Face" panose="02020602080505020303" pitchFamily="18" charset="0"/>
                    <a:cs typeface="Arabic Typesetting" panose="03020402040406030203" pitchFamily="66" charset="-78"/>
                  </a:endParaRPr>
                </a:p>
              </p:txBody>
            </p:sp>
          </p:grpSp>
          <p:grpSp>
            <p:nvGrpSpPr>
              <p:cNvPr id="27" name="Skupina 26">
                <a:extLst>
                  <a:ext uri="{FF2B5EF4-FFF2-40B4-BE49-F238E27FC236}">
                    <a16:creationId xmlns:a16="http://schemas.microsoft.com/office/drawing/2014/main" id="{01A28CDC-019A-1CC4-E5A2-7FB0B0C86687}"/>
                  </a:ext>
                </a:extLst>
              </p:cNvPr>
              <p:cNvGrpSpPr/>
              <p:nvPr/>
            </p:nvGrpSpPr>
            <p:grpSpPr>
              <a:xfrm>
                <a:off x="7356821" y="2876947"/>
                <a:ext cx="387010" cy="583776"/>
                <a:chOff x="8028857" y="1690499"/>
                <a:chExt cx="387010" cy="583776"/>
              </a:xfrm>
            </p:grpSpPr>
            <p:grpSp>
              <p:nvGrpSpPr>
                <p:cNvPr id="21" name="Skupina 20">
                  <a:extLst>
                    <a:ext uri="{FF2B5EF4-FFF2-40B4-BE49-F238E27FC236}">
                      <a16:creationId xmlns:a16="http://schemas.microsoft.com/office/drawing/2014/main" id="{8A5651AC-774C-6F6B-3731-B09F15ECFCA1}"/>
                    </a:ext>
                  </a:extLst>
                </p:cNvPr>
                <p:cNvGrpSpPr/>
                <p:nvPr/>
              </p:nvGrpSpPr>
              <p:grpSpPr>
                <a:xfrm>
                  <a:off x="8028857" y="1922190"/>
                  <a:ext cx="387010" cy="352085"/>
                  <a:chOff x="7842590" y="1496637"/>
                  <a:chExt cx="576829" cy="423333"/>
                </a:xfrm>
              </p:grpSpPr>
              <p:sp>
                <p:nvSpPr>
                  <p:cNvPr id="18" name="Rovnoramenný trojuholník 17">
                    <a:extLst>
                      <a:ext uri="{FF2B5EF4-FFF2-40B4-BE49-F238E27FC236}">
                        <a16:creationId xmlns:a16="http://schemas.microsoft.com/office/drawing/2014/main" id="{36F2B78A-ED41-D6F7-728E-CC5FBBA4B4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72400" y="1566827"/>
                    <a:ext cx="423333" cy="28295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ovnoramenný trojuholník 19">
                    <a:extLst>
                      <a:ext uri="{FF2B5EF4-FFF2-40B4-BE49-F238E27FC236}">
                        <a16:creationId xmlns:a16="http://schemas.microsoft.com/office/drawing/2014/main" id="{4E2DE6C9-0F6B-AAB8-3ED2-7B568905CAB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066276" y="1566827"/>
                    <a:ext cx="423333" cy="28295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4" name="Rovná spojnica 23">
                  <a:extLst>
                    <a:ext uri="{FF2B5EF4-FFF2-40B4-BE49-F238E27FC236}">
                      <a16:creationId xmlns:a16="http://schemas.microsoft.com/office/drawing/2014/main" id="{C11988A6-CF8C-0D93-330B-3D3978BAA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26026" y="1862116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Kruh s výrezom 25">
                  <a:extLst>
                    <a:ext uri="{FF2B5EF4-FFF2-40B4-BE49-F238E27FC236}">
                      <a16:creationId xmlns:a16="http://schemas.microsoft.com/office/drawing/2014/main" id="{2DCC7257-4EC9-27E0-7721-E41FA44065B6}"/>
                    </a:ext>
                  </a:extLst>
                </p:cNvPr>
                <p:cNvSpPr/>
                <p:nvPr/>
              </p:nvSpPr>
              <p:spPr>
                <a:xfrm rot="10800000">
                  <a:off x="8038933" y="1690499"/>
                  <a:ext cx="360000" cy="324000"/>
                </a:xfrm>
                <a:prstGeom prst="pie">
                  <a:avLst>
                    <a:gd name="adj1" fmla="val 0"/>
                    <a:gd name="adj2" fmla="val 10789052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BlokTextu 27">
              <a:extLst>
                <a:ext uri="{FF2B5EF4-FFF2-40B4-BE49-F238E27FC236}">
                  <a16:creationId xmlns:a16="http://schemas.microsoft.com/office/drawing/2014/main" id="{0200472F-A306-D1E5-A517-0D182DB788C5}"/>
                </a:ext>
              </a:extLst>
            </p:cNvPr>
            <p:cNvSpPr txBox="1"/>
            <p:nvPr/>
          </p:nvSpPr>
          <p:spPr>
            <a:xfrm>
              <a:off x="7733965" y="3135562"/>
              <a:ext cx="12153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Flow</a:t>
              </a:r>
              <a:r>
                <a:rPr lang="sk-SK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 rate</a:t>
              </a:r>
              <a:endParaRPr lang="en-US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75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lokTextu 27">
            <a:extLst>
              <a:ext uri="{FF2B5EF4-FFF2-40B4-BE49-F238E27FC236}">
                <a16:creationId xmlns:a16="http://schemas.microsoft.com/office/drawing/2014/main" id="{0200472F-A306-D1E5-A517-0D182DB788C5}"/>
              </a:ext>
            </a:extLst>
          </p:cNvPr>
          <p:cNvSpPr txBox="1"/>
          <p:nvPr/>
        </p:nvSpPr>
        <p:spPr>
          <a:xfrm>
            <a:off x="7733965" y="3135562"/>
            <a:ext cx="12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Flow</a:t>
            </a:r>
            <a:r>
              <a:rPr lang="sk-SK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 rate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id="{120BCF85-224B-CB1E-8666-18AA80817863}"/>
              </a:ext>
            </a:extLst>
          </p:cNvPr>
          <p:cNvGrpSpPr/>
          <p:nvPr/>
        </p:nvGrpSpPr>
        <p:grpSpPr>
          <a:xfrm>
            <a:off x="71001" y="1283874"/>
            <a:ext cx="12250504" cy="4196220"/>
            <a:chOff x="360911" y="1062243"/>
            <a:chExt cx="11943555" cy="3879703"/>
          </a:xfrm>
        </p:grpSpPr>
        <p:grpSp>
          <p:nvGrpSpPr>
            <p:cNvPr id="79" name="Skupina 78">
              <a:extLst>
                <a:ext uri="{FF2B5EF4-FFF2-40B4-BE49-F238E27FC236}">
                  <a16:creationId xmlns:a16="http://schemas.microsoft.com/office/drawing/2014/main" id="{ECC27658-82C6-247F-6F8A-0D04AAD46F74}"/>
                </a:ext>
              </a:extLst>
            </p:cNvPr>
            <p:cNvGrpSpPr/>
            <p:nvPr/>
          </p:nvGrpSpPr>
          <p:grpSpPr>
            <a:xfrm>
              <a:off x="5104683" y="2260729"/>
              <a:ext cx="1406154" cy="1334080"/>
              <a:chOff x="4955286" y="2547708"/>
              <a:chExt cx="1653931" cy="769357"/>
            </a:xfrm>
          </p:grpSpPr>
          <p:sp>
            <p:nvSpPr>
              <p:cNvPr id="66" name="Obdĺžnik 65">
                <a:extLst>
                  <a:ext uri="{FF2B5EF4-FFF2-40B4-BE49-F238E27FC236}">
                    <a16:creationId xmlns:a16="http://schemas.microsoft.com/office/drawing/2014/main" id="{FCA4F90B-CDAF-E796-957E-8C449EB2DA38}"/>
                  </a:ext>
                </a:extLst>
              </p:cNvPr>
              <p:cNvSpPr/>
              <p:nvPr/>
            </p:nvSpPr>
            <p:spPr>
              <a:xfrm>
                <a:off x="4978762" y="2547708"/>
                <a:ext cx="1538183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BlokTextu 70">
                <a:extLst>
                  <a:ext uri="{FF2B5EF4-FFF2-40B4-BE49-F238E27FC236}">
                    <a16:creationId xmlns:a16="http://schemas.microsoft.com/office/drawing/2014/main" id="{991C7F86-199B-5849-797D-0AEF5AC9B985}"/>
                  </a:ext>
                </a:extLst>
              </p:cNvPr>
              <p:cNvSpPr txBox="1"/>
              <p:nvPr/>
            </p:nvSpPr>
            <p:spPr>
              <a:xfrm>
                <a:off x="4955286" y="2757110"/>
                <a:ext cx="1653931" cy="33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Self-tuning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80" name="Skupina 79">
              <a:extLst>
                <a:ext uri="{FF2B5EF4-FFF2-40B4-BE49-F238E27FC236}">
                  <a16:creationId xmlns:a16="http://schemas.microsoft.com/office/drawing/2014/main" id="{1B023723-56B1-6EA1-542E-053B1AF3BD0E}"/>
                </a:ext>
              </a:extLst>
            </p:cNvPr>
            <p:cNvGrpSpPr/>
            <p:nvPr/>
          </p:nvGrpSpPr>
          <p:grpSpPr>
            <a:xfrm>
              <a:off x="8940401" y="2535152"/>
              <a:ext cx="1879041" cy="769357"/>
              <a:chOff x="9052647" y="2539769"/>
              <a:chExt cx="1879041" cy="769357"/>
            </a:xfrm>
          </p:grpSpPr>
          <p:sp>
            <p:nvSpPr>
              <p:cNvPr id="67" name="Obdĺžnik 66">
                <a:extLst>
                  <a:ext uri="{FF2B5EF4-FFF2-40B4-BE49-F238E27FC236}">
                    <a16:creationId xmlns:a16="http://schemas.microsoft.com/office/drawing/2014/main" id="{D358A595-638F-A524-5F6E-E2436DB7B9F6}"/>
                  </a:ext>
                </a:extLst>
              </p:cNvPr>
              <p:cNvSpPr/>
              <p:nvPr/>
            </p:nvSpPr>
            <p:spPr>
              <a:xfrm>
                <a:off x="9102146" y="2539769"/>
                <a:ext cx="1722474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BlokTextu 71">
                <a:extLst>
                  <a:ext uri="{FF2B5EF4-FFF2-40B4-BE49-F238E27FC236}">
                    <a16:creationId xmlns:a16="http://schemas.microsoft.com/office/drawing/2014/main" id="{B302E14F-B460-33B0-4780-3E546EB8D7E8}"/>
                  </a:ext>
                </a:extLst>
              </p:cNvPr>
              <p:cNvSpPr txBox="1"/>
              <p:nvPr/>
            </p:nvSpPr>
            <p:spPr>
              <a:xfrm>
                <a:off x="9052647" y="2637443"/>
                <a:ext cx="18790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Heat exchanger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81" name="Skupina 80">
              <a:extLst>
                <a:ext uri="{FF2B5EF4-FFF2-40B4-BE49-F238E27FC236}">
                  <a16:creationId xmlns:a16="http://schemas.microsoft.com/office/drawing/2014/main" id="{6FA2B696-6D01-ED13-6FD0-1A63EE3FC0C0}"/>
                </a:ext>
              </a:extLst>
            </p:cNvPr>
            <p:cNvGrpSpPr/>
            <p:nvPr/>
          </p:nvGrpSpPr>
          <p:grpSpPr>
            <a:xfrm>
              <a:off x="6004039" y="4011801"/>
              <a:ext cx="1307747" cy="769357"/>
              <a:chOff x="6004039" y="4554131"/>
              <a:chExt cx="1538184" cy="769357"/>
            </a:xfrm>
          </p:grpSpPr>
          <p:sp>
            <p:nvSpPr>
              <p:cNvPr id="70" name="Obdĺžnik 69">
                <a:extLst>
                  <a:ext uri="{FF2B5EF4-FFF2-40B4-BE49-F238E27FC236}">
                    <a16:creationId xmlns:a16="http://schemas.microsoft.com/office/drawing/2014/main" id="{B892158C-7CED-1E13-E558-DB67CAFAEF11}"/>
                  </a:ext>
                </a:extLst>
              </p:cNvPr>
              <p:cNvSpPr/>
              <p:nvPr/>
            </p:nvSpPr>
            <p:spPr>
              <a:xfrm>
                <a:off x="6004039" y="4554131"/>
                <a:ext cx="1538184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BlokTextu 72">
                <a:extLst>
                  <a:ext uri="{FF2B5EF4-FFF2-40B4-BE49-F238E27FC236}">
                    <a16:creationId xmlns:a16="http://schemas.microsoft.com/office/drawing/2014/main" id="{A9F64071-9C6B-3403-A5F5-EC69DFCDD03C}"/>
                  </a:ext>
                </a:extLst>
              </p:cNvPr>
              <p:cNvSpPr txBox="1"/>
              <p:nvPr/>
            </p:nvSpPr>
            <p:spPr>
              <a:xfrm>
                <a:off x="6048878" y="4639953"/>
                <a:ext cx="1253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Integrator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77" name="Skupina 76">
              <a:extLst>
                <a:ext uri="{FF2B5EF4-FFF2-40B4-BE49-F238E27FC236}">
                  <a16:creationId xmlns:a16="http://schemas.microsoft.com/office/drawing/2014/main" id="{24C4C0D2-7E54-BC55-556E-DACED1EB3B3B}"/>
                </a:ext>
              </a:extLst>
            </p:cNvPr>
            <p:cNvGrpSpPr/>
            <p:nvPr/>
          </p:nvGrpSpPr>
          <p:grpSpPr>
            <a:xfrm>
              <a:off x="2978628" y="2023399"/>
              <a:ext cx="1107362" cy="769357"/>
              <a:chOff x="2984934" y="1697420"/>
              <a:chExt cx="1107362" cy="769357"/>
            </a:xfrm>
          </p:grpSpPr>
          <p:sp>
            <p:nvSpPr>
              <p:cNvPr id="68" name="Obdĺžnik 67">
                <a:extLst>
                  <a:ext uri="{FF2B5EF4-FFF2-40B4-BE49-F238E27FC236}">
                    <a16:creationId xmlns:a16="http://schemas.microsoft.com/office/drawing/2014/main" id="{C3353759-38BB-30B9-5A62-3F4A75D64479}"/>
                  </a:ext>
                </a:extLst>
              </p:cNvPr>
              <p:cNvSpPr/>
              <p:nvPr/>
            </p:nvSpPr>
            <p:spPr>
              <a:xfrm>
                <a:off x="2984934" y="1697420"/>
                <a:ext cx="1104302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BlokTextu 73">
                <a:extLst>
                  <a:ext uri="{FF2B5EF4-FFF2-40B4-BE49-F238E27FC236}">
                    <a16:creationId xmlns:a16="http://schemas.microsoft.com/office/drawing/2014/main" id="{5CD6211F-8AB8-0E9E-2B8A-1826899D53A4}"/>
                  </a:ext>
                </a:extLst>
              </p:cNvPr>
              <p:cNvSpPr txBox="1"/>
              <p:nvPr/>
            </p:nvSpPr>
            <p:spPr>
              <a:xfrm>
                <a:off x="3038630" y="1789710"/>
                <a:ext cx="1053666" cy="540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e</a:t>
                </a:r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MPC 1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grpSp>
          <p:nvGrpSpPr>
            <p:cNvPr id="78" name="Skupina 77">
              <a:extLst>
                <a:ext uri="{FF2B5EF4-FFF2-40B4-BE49-F238E27FC236}">
                  <a16:creationId xmlns:a16="http://schemas.microsoft.com/office/drawing/2014/main" id="{52608F3C-D334-44B6-D4A2-FD79CF198AD6}"/>
                </a:ext>
              </a:extLst>
            </p:cNvPr>
            <p:cNvGrpSpPr/>
            <p:nvPr/>
          </p:nvGrpSpPr>
          <p:grpSpPr>
            <a:xfrm>
              <a:off x="2978629" y="3044321"/>
              <a:ext cx="1104302" cy="769357"/>
              <a:chOff x="2984937" y="3317064"/>
              <a:chExt cx="1104302" cy="769357"/>
            </a:xfrm>
          </p:grpSpPr>
          <p:sp>
            <p:nvSpPr>
              <p:cNvPr id="69" name="Obdĺžnik 68">
                <a:extLst>
                  <a:ext uri="{FF2B5EF4-FFF2-40B4-BE49-F238E27FC236}">
                    <a16:creationId xmlns:a16="http://schemas.microsoft.com/office/drawing/2014/main" id="{E47E5C81-9703-ABFB-9E40-E1E01BEAAAE8}"/>
                  </a:ext>
                </a:extLst>
              </p:cNvPr>
              <p:cNvSpPr/>
              <p:nvPr/>
            </p:nvSpPr>
            <p:spPr>
              <a:xfrm>
                <a:off x="2984937" y="3317064"/>
                <a:ext cx="1104301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BlokTextu 74">
                <a:extLst>
                  <a:ext uri="{FF2B5EF4-FFF2-40B4-BE49-F238E27FC236}">
                    <a16:creationId xmlns:a16="http://schemas.microsoft.com/office/drawing/2014/main" id="{E0C85206-64DE-9B0B-E2AC-CF5B33F6A33B}"/>
                  </a:ext>
                </a:extLst>
              </p:cNvPr>
              <p:cNvSpPr txBox="1"/>
              <p:nvPr/>
            </p:nvSpPr>
            <p:spPr>
              <a:xfrm>
                <a:off x="3035573" y="3409354"/>
                <a:ext cx="1053666" cy="540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e</a:t>
                </a:r>
                <a:r>
                  <a:rPr lang="en-US" sz="32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MPC 2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sp>
          <p:nvSpPr>
            <p:cNvPr id="76" name="Obdĺžnik 75">
              <a:extLst>
                <a:ext uri="{FF2B5EF4-FFF2-40B4-BE49-F238E27FC236}">
                  <a16:creationId xmlns:a16="http://schemas.microsoft.com/office/drawing/2014/main" id="{D4244E40-C17C-701E-6000-B6DFE6C51838}"/>
                </a:ext>
              </a:extLst>
            </p:cNvPr>
            <p:cNvSpPr/>
            <p:nvPr/>
          </p:nvSpPr>
          <p:spPr>
            <a:xfrm>
              <a:off x="1980911" y="2408076"/>
              <a:ext cx="49687" cy="102092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Rovná spojovacia šípka 82">
              <a:extLst>
                <a:ext uri="{FF2B5EF4-FFF2-40B4-BE49-F238E27FC236}">
                  <a16:creationId xmlns:a16="http://schemas.microsoft.com/office/drawing/2014/main" id="{CBA85946-4B6E-0133-9D31-164E8E3B882A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 flipV="1">
              <a:off x="6432388" y="2919831"/>
              <a:ext cx="2557511" cy="793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ovná spojovacia šípka 83">
              <a:extLst>
                <a:ext uri="{FF2B5EF4-FFF2-40B4-BE49-F238E27FC236}">
                  <a16:creationId xmlns:a16="http://schemas.microsoft.com/office/drawing/2014/main" id="{E84A371D-11B1-A854-C8C3-1303271CC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2375" y="2920843"/>
              <a:ext cx="1368821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ovná spojovacia šípka 84">
              <a:extLst>
                <a:ext uri="{FF2B5EF4-FFF2-40B4-BE49-F238E27FC236}">
                  <a16:creationId xmlns:a16="http://schemas.microsoft.com/office/drawing/2014/main" id="{A15B0900-F837-BC23-6F0A-93BF3991D3B2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 flipV="1">
              <a:off x="4085990" y="2381596"/>
              <a:ext cx="1018694" cy="4427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Rovná spojovacia šípka 85">
              <a:extLst>
                <a:ext uri="{FF2B5EF4-FFF2-40B4-BE49-F238E27FC236}">
                  <a16:creationId xmlns:a16="http://schemas.microsoft.com/office/drawing/2014/main" id="{94D4A244-03DE-7105-5736-F1E173767A16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V="1">
              <a:off x="4082930" y="3420158"/>
              <a:ext cx="1021753" cy="884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ovná spojovacia šípka 88">
              <a:extLst>
                <a:ext uri="{FF2B5EF4-FFF2-40B4-BE49-F238E27FC236}">
                  <a16:creationId xmlns:a16="http://schemas.microsoft.com/office/drawing/2014/main" id="{2AD07A18-2108-BAC4-079F-C7BA127919F3}"/>
                </a:ext>
              </a:extLst>
            </p:cNvPr>
            <p:cNvCxnSpPr/>
            <p:nvPr/>
          </p:nvCxnSpPr>
          <p:spPr>
            <a:xfrm flipV="1">
              <a:off x="2615379" y="2417485"/>
              <a:ext cx="36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ovná spojovacia šípka 89">
              <a:extLst>
                <a:ext uri="{FF2B5EF4-FFF2-40B4-BE49-F238E27FC236}">
                  <a16:creationId xmlns:a16="http://schemas.microsoft.com/office/drawing/2014/main" id="{188D8094-308F-6D72-1D74-4368F4CCC7BC}"/>
                </a:ext>
              </a:extLst>
            </p:cNvPr>
            <p:cNvCxnSpPr/>
            <p:nvPr/>
          </p:nvCxnSpPr>
          <p:spPr>
            <a:xfrm flipV="1">
              <a:off x="2615379" y="3428998"/>
              <a:ext cx="36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ovná spojnica 91">
              <a:extLst>
                <a:ext uri="{FF2B5EF4-FFF2-40B4-BE49-F238E27FC236}">
                  <a16:creationId xmlns:a16="http://schemas.microsoft.com/office/drawing/2014/main" id="{D4608986-020C-61AB-9EB7-068A85656A16}"/>
                </a:ext>
              </a:extLst>
            </p:cNvPr>
            <p:cNvCxnSpPr/>
            <p:nvPr/>
          </p:nvCxnSpPr>
          <p:spPr>
            <a:xfrm>
              <a:off x="2615379" y="2417485"/>
              <a:ext cx="0" cy="101151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ovná spojnica 92">
              <a:extLst>
                <a:ext uri="{FF2B5EF4-FFF2-40B4-BE49-F238E27FC236}">
                  <a16:creationId xmlns:a16="http://schemas.microsoft.com/office/drawing/2014/main" id="{1768B7F4-2EA1-3F71-E2FA-D34625A2F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9379" y="2916225"/>
              <a:ext cx="576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ovná spojnica 96">
              <a:extLst>
                <a:ext uri="{FF2B5EF4-FFF2-40B4-BE49-F238E27FC236}">
                  <a16:creationId xmlns:a16="http://schemas.microsoft.com/office/drawing/2014/main" id="{B65E7155-0FBC-565A-B8C3-9EB21F82B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0320" y="4398780"/>
              <a:ext cx="4536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ovná spojovacia šípka 97">
              <a:extLst>
                <a:ext uri="{FF2B5EF4-FFF2-40B4-BE49-F238E27FC236}">
                  <a16:creationId xmlns:a16="http://schemas.microsoft.com/office/drawing/2014/main" id="{B6BE4244-5A9D-E297-8385-0594ACBEE4A0}"/>
                </a:ext>
              </a:extLst>
            </p:cNvPr>
            <p:cNvCxnSpPr>
              <a:cxnSpLocks/>
              <a:endCxn id="70" idx="3"/>
            </p:cNvCxnSpPr>
            <p:nvPr/>
          </p:nvCxnSpPr>
          <p:spPr>
            <a:xfrm flipH="1">
              <a:off x="7311784" y="4396478"/>
              <a:ext cx="3474700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ovná spojnica 100">
              <a:extLst>
                <a:ext uri="{FF2B5EF4-FFF2-40B4-BE49-F238E27FC236}">
                  <a16:creationId xmlns:a16="http://schemas.microsoft.com/office/drawing/2014/main" id="{92136E9C-5AD6-6494-BFFA-50CF5A13DE5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5362" y="2923151"/>
              <a:ext cx="0" cy="201795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ovná spojnica 104">
              <a:extLst>
                <a:ext uri="{FF2B5EF4-FFF2-40B4-BE49-F238E27FC236}">
                  <a16:creationId xmlns:a16="http://schemas.microsoft.com/office/drawing/2014/main" id="{548FBA50-3C92-DB12-0D2D-5D281FA6B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6648" y="4941110"/>
              <a:ext cx="961684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ovná spojnica 106">
              <a:extLst>
                <a:ext uri="{FF2B5EF4-FFF2-40B4-BE49-F238E27FC236}">
                  <a16:creationId xmlns:a16="http://schemas.microsoft.com/office/drawing/2014/main" id="{30A210E8-D953-17BC-B822-625EC1084344}"/>
                </a:ext>
              </a:extLst>
            </p:cNvPr>
            <p:cNvCxnSpPr>
              <a:cxnSpLocks/>
            </p:cNvCxnSpPr>
            <p:nvPr/>
          </p:nvCxnSpPr>
          <p:spPr>
            <a:xfrm>
              <a:off x="1463888" y="3213237"/>
              <a:ext cx="1326" cy="118324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ovná spojnica 108">
              <a:extLst>
                <a:ext uri="{FF2B5EF4-FFF2-40B4-BE49-F238E27FC236}">
                  <a16:creationId xmlns:a16="http://schemas.microsoft.com/office/drawing/2014/main" id="{F3FFC4CB-3CAD-648E-F0B7-D13FDAD15978}"/>
                </a:ext>
              </a:extLst>
            </p:cNvPr>
            <p:cNvCxnSpPr>
              <a:cxnSpLocks/>
            </p:cNvCxnSpPr>
            <p:nvPr/>
          </p:nvCxnSpPr>
          <p:spPr>
            <a:xfrm>
              <a:off x="1152911" y="2916225"/>
              <a:ext cx="12068" cy="202572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ovacia šípka 111">
              <a:extLst>
                <a:ext uri="{FF2B5EF4-FFF2-40B4-BE49-F238E27FC236}">
                  <a16:creationId xmlns:a16="http://schemas.microsoft.com/office/drawing/2014/main" id="{CFD99BD4-D9D1-860A-6A2E-B06ADD3CB51E}"/>
                </a:ext>
              </a:extLst>
            </p:cNvPr>
            <p:cNvCxnSpPr>
              <a:cxnSpLocks/>
            </p:cNvCxnSpPr>
            <p:nvPr/>
          </p:nvCxnSpPr>
          <p:spPr>
            <a:xfrm>
              <a:off x="1466838" y="3215539"/>
              <a:ext cx="505292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Rovná spojovacia šípka 115">
              <a:extLst>
                <a:ext uri="{FF2B5EF4-FFF2-40B4-BE49-F238E27FC236}">
                  <a16:creationId xmlns:a16="http://schemas.microsoft.com/office/drawing/2014/main" id="{AAA83F41-3BA8-C2A9-78A6-64B39BB509F1}"/>
                </a:ext>
              </a:extLst>
            </p:cNvPr>
            <p:cNvCxnSpPr>
              <a:cxnSpLocks/>
            </p:cNvCxnSpPr>
            <p:nvPr/>
          </p:nvCxnSpPr>
          <p:spPr>
            <a:xfrm>
              <a:off x="1152911" y="2923151"/>
              <a:ext cx="819219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Rovná spojovacia šípka 118">
              <a:extLst>
                <a:ext uri="{FF2B5EF4-FFF2-40B4-BE49-F238E27FC236}">
                  <a16:creationId xmlns:a16="http://schemas.microsoft.com/office/drawing/2014/main" id="{D95B93DA-6857-52AA-FB57-50A9790C22C2}"/>
                </a:ext>
              </a:extLst>
            </p:cNvPr>
            <p:cNvCxnSpPr>
              <a:cxnSpLocks/>
            </p:cNvCxnSpPr>
            <p:nvPr/>
          </p:nvCxnSpPr>
          <p:spPr>
            <a:xfrm>
              <a:off x="360911" y="2634152"/>
              <a:ext cx="16200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BlokTextu 121">
              <a:extLst>
                <a:ext uri="{FF2B5EF4-FFF2-40B4-BE49-F238E27FC236}">
                  <a16:creationId xmlns:a16="http://schemas.microsoft.com/office/drawing/2014/main" id="{C99430D1-B863-0EDF-61F1-9D027E509EC6}"/>
                </a:ext>
              </a:extLst>
            </p:cNvPr>
            <p:cNvSpPr txBox="1"/>
            <p:nvPr/>
          </p:nvSpPr>
          <p:spPr>
            <a:xfrm>
              <a:off x="613754" y="2065499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800" i="1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)</a:t>
              </a:r>
              <a:endParaRPr lang="en-US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3" name="BlokTextu 122">
              <a:extLst>
                <a:ext uri="{FF2B5EF4-FFF2-40B4-BE49-F238E27FC236}">
                  <a16:creationId xmlns:a16="http://schemas.microsoft.com/office/drawing/2014/main" id="{D1914DA3-8BC4-1FCD-A666-026ACA66CF1A}"/>
                </a:ext>
              </a:extLst>
            </p:cNvPr>
            <p:cNvSpPr txBox="1"/>
            <p:nvPr/>
          </p:nvSpPr>
          <p:spPr>
            <a:xfrm>
              <a:off x="10875160" y="2386453"/>
              <a:ext cx="8162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 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4" name="BlokTextu 123">
              <a:extLst>
                <a:ext uri="{FF2B5EF4-FFF2-40B4-BE49-F238E27FC236}">
                  <a16:creationId xmlns:a16="http://schemas.microsoft.com/office/drawing/2014/main" id="{A7104031-284C-D084-2066-72E9DFB9C9A3}"/>
                </a:ext>
              </a:extLst>
            </p:cNvPr>
            <p:cNvSpPr txBox="1"/>
            <p:nvPr/>
          </p:nvSpPr>
          <p:spPr>
            <a:xfrm>
              <a:off x="6573962" y="2360385"/>
              <a:ext cx="849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 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5" name="BlokTextu 124">
              <a:extLst>
                <a:ext uri="{FF2B5EF4-FFF2-40B4-BE49-F238E27FC236}">
                  <a16:creationId xmlns:a16="http://schemas.microsoft.com/office/drawing/2014/main" id="{37BCBEC2-4EF5-3EA5-C0E7-5EB5921A2FBA}"/>
                </a:ext>
              </a:extLst>
            </p:cNvPr>
            <p:cNvSpPr txBox="1"/>
            <p:nvPr/>
          </p:nvSpPr>
          <p:spPr>
            <a:xfrm>
              <a:off x="4093808" y="1891067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L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6" name="BlokTextu 125">
              <a:extLst>
                <a:ext uri="{FF2B5EF4-FFF2-40B4-BE49-F238E27FC236}">
                  <a16:creationId xmlns:a16="http://schemas.microsoft.com/office/drawing/2014/main" id="{5888BA29-B6AC-F3A6-83B2-71F325E321C0}"/>
                </a:ext>
              </a:extLst>
            </p:cNvPr>
            <p:cNvSpPr txBox="1"/>
            <p:nvPr/>
          </p:nvSpPr>
          <p:spPr>
            <a:xfrm>
              <a:off x="4115727" y="2839388"/>
              <a:ext cx="916136" cy="483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sk-SK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7" name="BlokTextu 126">
              <a:extLst>
                <a:ext uri="{FF2B5EF4-FFF2-40B4-BE49-F238E27FC236}">
                  <a16:creationId xmlns:a16="http://schemas.microsoft.com/office/drawing/2014/main" id="{5DB81921-D8B5-FD99-9270-CBE24F192419}"/>
                </a:ext>
              </a:extLst>
            </p:cNvPr>
            <p:cNvSpPr txBox="1"/>
            <p:nvPr/>
          </p:nvSpPr>
          <p:spPr>
            <a:xfrm>
              <a:off x="1982043" y="2369296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θ</a:t>
              </a:r>
              <a:r>
                <a:rPr lang="en-US" sz="3600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(</a:t>
              </a:r>
              <a:r>
                <a:rPr lang="en-US" sz="3600" i="1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k</a:t>
              </a:r>
              <a:r>
                <a:rPr lang="en-US" sz="3600" baseline="-25000" dirty="0">
                  <a:latin typeface="Baskerville Old Face" panose="02020602080505020303" pitchFamily="18" charset="0"/>
                  <a:ea typeface="Calibri" panose="020F0502020204030204" pitchFamily="34" charset="0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8" name="BlokTextu 127">
              <a:extLst>
                <a:ext uri="{FF2B5EF4-FFF2-40B4-BE49-F238E27FC236}">
                  <a16:creationId xmlns:a16="http://schemas.microsoft.com/office/drawing/2014/main" id="{49306769-8B5C-8C15-FB29-FF62F11C710E}"/>
                </a:ext>
              </a:extLst>
            </p:cNvPr>
            <p:cNvSpPr txBox="1"/>
            <p:nvPr/>
          </p:nvSpPr>
          <p:spPr>
            <a:xfrm>
              <a:off x="5033945" y="3836013"/>
              <a:ext cx="8226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x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I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(</a:t>
              </a:r>
              <a:r>
                <a:rPr kumimoji="0" lang="sk-SK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9" name="BlokTextu 128">
              <a:extLst>
                <a:ext uri="{FF2B5EF4-FFF2-40B4-BE49-F238E27FC236}">
                  <a16:creationId xmlns:a16="http://schemas.microsoft.com/office/drawing/2014/main" id="{EBA5BB3D-ABFA-1CF0-3E19-C47F79FC9BC5}"/>
                </a:ext>
              </a:extLst>
            </p:cNvPr>
            <p:cNvSpPr txBox="1"/>
            <p:nvPr/>
          </p:nvSpPr>
          <p:spPr>
            <a:xfrm>
              <a:off x="10712373" y="2794663"/>
              <a:ext cx="159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Temperature</a:t>
              </a:r>
              <a:endParaRPr lang="en-US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sp>
          <p:nvSpPr>
            <p:cNvPr id="130" name="BlokTextu 129">
              <a:extLst>
                <a:ext uri="{FF2B5EF4-FFF2-40B4-BE49-F238E27FC236}">
                  <a16:creationId xmlns:a16="http://schemas.microsoft.com/office/drawing/2014/main" id="{4AE64A69-56C8-137F-B871-C293DAD852B3}"/>
                </a:ext>
              </a:extLst>
            </p:cNvPr>
            <p:cNvSpPr txBox="1"/>
            <p:nvPr/>
          </p:nvSpPr>
          <p:spPr>
            <a:xfrm>
              <a:off x="6429927" y="2781499"/>
              <a:ext cx="104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Voltage</a:t>
              </a:r>
              <a:endParaRPr lang="en-US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sp>
          <p:nvSpPr>
            <p:cNvPr id="131" name="BlokTextu 130">
              <a:extLst>
                <a:ext uri="{FF2B5EF4-FFF2-40B4-BE49-F238E27FC236}">
                  <a16:creationId xmlns:a16="http://schemas.microsoft.com/office/drawing/2014/main" id="{A4B2F5EB-F7B0-38F3-AB1A-2DD4648F03AF}"/>
                </a:ext>
              </a:extLst>
            </p:cNvPr>
            <p:cNvSpPr txBox="1"/>
            <p:nvPr/>
          </p:nvSpPr>
          <p:spPr>
            <a:xfrm>
              <a:off x="361387" y="2481873"/>
              <a:ext cx="15680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Temperature</a:t>
              </a:r>
              <a:endParaRPr lang="en-US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cxnSp>
          <p:nvCxnSpPr>
            <p:cNvPr id="3" name="Rovná spojnica 2">
              <a:extLst>
                <a:ext uri="{FF2B5EF4-FFF2-40B4-BE49-F238E27FC236}">
                  <a16:creationId xmlns:a16="http://schemas.microsoft.com/office/drawing/2014/main" id="{9BCCEA86-AF4A-F932-0CB0-BD5F61B07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642" y="1832195"/>
              <a:ext cx="3672208" cy="497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ovná spojovacia šípka 3">
              <a:extLst>
                <a:ext uri="{FF2B5EF4-FFF2-40B4-BE49-F238E27FC236}">
                  <a16:creationId xmlns:a16="http://schemas.microsoft.com/office/drawing/2014/main" id="{600DF95E-B28E-387C-E5BB-3FC6892AFEF7}"/>
                </a:ext>
              </a:extLst>
            </p:cNvPr>
            <p:cNvCxnSpPr>
              <a:cxnSpLocks/>
            </p:cNvCxnSpPr>
            <p:nvPr/>
          </p:nvCxnSpPr>
          <p:spPr>
            <a:xfrm>
              <a:off x="5502850" y="1832195"/>
              <a:ext cx="2539" cy="42439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ovná spojnica 5">
              <a:extLst>
                <a:ext uri="{FF2B5EF4-FFF2-40B4-BE49-F238E27FC236}">
                  <a16:creationId xmlns:a16="http://schemas.microsoft.com/office/drawing/2014/main" id="{E3BAFDF1-794F-0BD0-F81F-4A88CAA9CD05}"/>
                </a:ext>
              </a:extLst>
            </p:cNvPr>
            <p:cNvCxnSpPr>
              <a:cxnSpLocks/>
            </p:cNvCxnSpPr>
            <p:nvPr/>
          </p:nvCxnSpPr>
          <p:spPr>
            <a:xfrm>
              <a:off x="1830642" y="1836330"/>
              <a:ext cx="0" cy="79443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Rovná spojovacia šípka 1">
              <a:extLst>
                <a:ext uri="{FF2B5EF4-FFF2-40B4-BE49-F238E27FC236}">
                  <a16:creationId xmlns:a16="http://schemas.microsoft.com/office/drawing/2014/main" id="{FAC240F6-55B5-77B2-8703-9336D0655757}"/>
                </a:ext>
              </a:extLst>
            </p:cNvPr>
            <p:cNvCxnSpPr>
              <a:cxnSpLocks/>
            </p:cNvCxnSpPr>
            <p:nvPr/>
          </p:nvCxnSpPr>
          <p:spPr>
            <a:xfrm>
              <a:off x="6014816" y="1652411"/>
              <a:ext cx="0" cy="60418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lokTextu 6">
              <a:extLst>
                <a:ext uri="{FF2B5EF4-FFF2-40B4-BE49-F238E27FC236}">
                  <a16:creationId xmlns:a16="http://schemas.microsoft.com/office/drawing/2014/main" id="{DF0C6037-E4B0-52D7-7673-49F79DD6A42E}"/>
                </a:ext>
              </a:extLst>
            </p:cNvPr>
            <p:cNvSpPr txBox="1"/>
            <p:nvPr/>
          </p:nvSpPr>
          <p:spPr>
            <a:xfrm>
              <a:off x="5502850" y="1062243"/>
              <a:ext cx="13099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800" i="1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-1)</a:t>
              </a:r>
              <a:endParaRPr lang="en-US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38" name="Skupina 137">
            <a:extLst>
              <a:ext uri="{FF2B5EF4-FFF2-40B4-BE49-F238E27FC236}">
                <a16:creationId xmlns:a16="http://schemas.microsoft.com/office/drawing/2014/main" id="{31FEA408-7E88-93BA-BF41-64D6BDDEFB41}"/>
              </a:ext>
            </a:extLst>
          </p:cNvPr>
          <p:cNvGrpSpPr/>
          <p:nvPr/>
        </p:nvGrpSpPr>
        <p:grpSpPr>
          <a:xfrm>
            <a:off x="7246987" y="2969221"/>
            <a:ext cx="530307" cy="608395"/>
            <a:chOff x="7733965" y="836051"/>
            <a:chExt cx="530307" cy="608395"/>
          </a:xfrm>
        </p:grpSpPr>
        <p:grpSp>
          <p:nvGrpSpPr>
            <p:cNvPr id="111" name="Skupina 110">
              <a:extLst>
                <a:ext uri="{FF2B5EF4-FFF2-40B4-BE49-F238E27FC236}">
                  <a16:creationId xmlns:a16="http://schemas.microsoft.com/office/drawing/2014/main" id="{BF6E8BC5-210F-8042-0696-343594E6DB9A}"/>
                </a:ext>
              </a:extLst>
            </p:cNvPr>
            <p:cNvGrpSpPr/>
            <p:nvPr/>
          </p:nvGrpSpPr>
          <p:grpSpPr>
            <a:xfrm>
              <a:off x="7733965" y="836051"/>
              <a:ext cx="530307" cy="608395"/>
              <a:chOff x="7366695" y="575701"/>
              <a:chExt cx="530307" cy="608395"/>
            </a:xfrm>
          </p:grpSpPr>
          <p:sp>
            <p:nvSpPr>
              <p:cNvPr id="20" name="Rovnoramenný trojuholník 19">
                <a:extLst>
                  <a:ext uri="{FF2B5EF4-FFF2-40B4-BE49-F238E27FC236}">
                    <a16:creationId xmlns:a16="http://schemas.microsoft.com/office/drawing/2014/main" id="{4E2DE6C9-0F6B-AAB8-3ED2-7B568905CAB1}"/>
                  </a:ext>
                </a:extLst>
              </p:cNvPr>
              <p:cNvSpPr/>
              <p:nvPr/>
            </p:nvSpPr>
            <p:spPr>
              <a:xfrm>
                <a:off x="7429442" y="983608"/>
                <a:ext cx="398688" cy="20048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Skupina 109">
                <a:extLst>
                  <a:ext uri="{FF2B5EF4-FFF2-40B4-BE49-F238E27FC236}">
                    <a16:creationId xmlns:a16="http://schemas.microsoft.com/office/drawing/2014/main" id="{99511FF7-026E-6217-FF00-ACEC365C5E68}"/>
                  </a:ext>
                </a:extLst>
              </p:cNvPr>
              <p:cNvGrpSpPr/>
              <p:nvPr/>
            </p:nvGrpSpPr>
            <p:grpSpPr>
              <a:xfrm>
                <a:off x="7366695" y="575701"/>
                <a:ext cx="530307" cy="534388"/>
                <a:chOff x="7445414" y="1367334"/>
                <a:chExt cx="530307" cy="534388"/>
              </a:xfrm>
            </p:grpSpPr>
            <p:grpSp>
              <p:nvGrpSpPr>
                <p:cNvPr id="13" name="Skupina 12">
                  <a:extLst>
                    <a:ext uri="{FF2B5EF4-FFF2-40B4-BE49-F238E27FC236}">
                      <a16:creationId xmlns:a16="http://schemas.microsoft.com/office/drawing/2014/main" id="{BBCFC35C-A95E-0AA4-6502-46EBEEA3E2A1}"/>
                    </a:ext>
                  </a:extLst>
                </p:cNvPr>
                <p:cNvGrpSpPr/>
                <p:nvPr/>
              </p:nvGrpSpPr>
              <p:grpSpPr>
                <a:xfrm>
                  <a:off x="7445414" y="1367334"/>
                  <a:ext cx="530307" cy="534388"/>
                  <a:chOff x="7445414" y="1367334"/>
                  <a:chExt cx="530307" cy="534388"/>
                </a:xfrm>
              </p:grpSpPr>
              <p:sp>
                <p:nvSpPr>
                  <p:cNvPr id="8" name="Ovál 7">
                    <a:extLst>
                      <a:ext uri="{FF2B5EF4-FFF2-40B4-BE49-F238E27FC236}">
                        <a16:creationId xmlns:a16="http://schemas.microsoft.com/office/drawing/2014/main" id="{E4644A40-B3B7-68C1-5D8E-6F1ABE9DF728}"/>
                      </a:ext>
                    </a:extLst>
                  </p:cNvPr>
                  <p:cNvSpPr/>
                  <p:nvPr/>
                </p:nvSpPr>
                <p:spPr>
                  <a:xfrm>
                    <a:off x="7445414" y="1367334"/>
                    <a:ext cx="530307" cy="5343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ál 8">
                    <a:extLst>
                      <a:ext uri="{FF2B5EF4-FFF2-40B4-BE49-F238E27FC236}">
                        <a16:creationId xmlns:a16="http://schemas.microsoft.com/office/drawing/2014/main" id="{89F1B31C-46AE-C093-2073-440CD02987AC}"/>
                      </a:ext>
                    </a:extLst>
                  </p:cNvPr>
                  <p:cNvSpPr/>
                  <p:nvPr/>
                </p:nvSpPr>
                <p:spPr>
                  <a:xfrm>
                    <a:off x="7489121" y="1674282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ál 10">
                    <a:extLst>
                      <a:ext uri="{FF2B5EF4-FFF2-40B4-BE49-F238E27FC236}">
                        <a16:creationId xmlns:a16="http://schemas.microsoft.com/office/drawing/2014/main" id="{CDA92D7E-4919-803B-AED0-D8E87CE43960}"/>
                      </a:ext>
                    </a:extLst>
                  </p:cNvPr>
                  <p:cNvSpPr/>
                  <p:nvPr/>
                </p:nvSpPr>
                <p:spPr>
                  <a:xfrm>
                    <a:off x="7781888" y="1674282"/>
                    <a:ext cx="144000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2" name="Ovál 11">
                  <a:extLst>
                    <a:ext uri="{FF2B5EF4-FFF2-40B4-BE49-F238E27FC236}">
                      <a16:creationId xmlns:a16="http://schemas.microsoft.com/office/drawing/2014/main" id="{767E976C-C82D-7082-90D8-77ED3A3E784D}"/>
                    </a:ext>
                  </a:extLst>
                </p:cNvPr>
                <p:cNvSpPr/>
                <p:nvPr/>
              </p:nvSpPr>
              <p:spPr>
                <a:xfrm>
                  <a:off x="7633121" y="1389365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14" name="Rovná spojnica 113">
              <a:extLst>
                <a:ext uri="{FF2B5EF4-FFF2-40B4-BE49-F238E27FC236}">
                  <a16:creationId xmlns:a16="http://schemas.microsoft.com/office/drawing/2014/main" id="{1B005CE9-9716-01F2-DFBE-C5A35633183B}"/>
                </a:ext>
              </a:extLst>
            </p:cNvPr>
            <p:cNvCxnSpPr>
              <a:cxnSpLocks/>
              <a:stCxn id="12" idx="1"/>
              <a:endCxn id="9" idx="1"/>
            </p:cNvCxnSpPr>
            <p:nvPr/>
          </p:nvCxnSpPr>
          <p:spPr>
            <a:xfrm flipH="1">
              <a:off x="7798760" y="879170"/>
              <a:ext cx="144000" cy="28491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Rovná spojnica 114">
              <a:extLst>
                <a:ext uri="{FF2B5EF4-FFF2-40B4-BE49-F238E27FC236}">
                  <a16:creationId xmlns:a16="http://schemas.microsoft.com/office/drawing/2014/main" id="{11107988-300A-E5FA-7CBA-68F5FC9B2441}"/>
                </a:ext>
              </a:extLst>
            </p:cNvPr>
            <p:cNvCxnSpPr>
              <a:cxnSpLocks/>
              <a:stCxn id="12" idx="7"/>
              <a:endCxn id="11" idx="7"/>
            </p:cNvCxnSpPr>
            <p:nvPr/>
          </p:nvCxnSpPr>
          <p:spPr>
            <a:xfrm>
              <a:off x="8044584" y="879170"/>
              <a:ext cx="148767" cy="28491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Rovná spojnica 134">
              <a:extLst>
                <a:ext uri="{FF2B5EF4-FFF2-40B4-BE49-F238E27FC236}">
                  <a16:creationId xmlns:a16="http://schemas.microsoft.com/office/drawing/2014/main" id="{502A65D6-742A-7272-F4EF-B8246EBB5ACE}"/>
                </a:ext>
              </a:extLst>
            </p:cNvPr>
            <p:cNvCxnSpPr>
              <a:cxnSpLocks/>
              <a:stCxn id="9" idx="4"/>
              <a:endCxn id="11" idx="4"/>
            </p:cNvCxnSpPr>
            <p:nvPr/>
          </p:nvCxnSpPr>
          <p:spPr>
            <a:xfrm>
              <a:off x="7849672" y="1286999"/>
              <a:ext cx="292767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052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kupina 39">
            <a:extLst>
              <a:ext uri="{FF2B5EF4-FFF2-40B4-BE49-F238E27FC236}">
                <a16:creationId xmlns:a16="http://schemas.microsoft.com/office/drawing/2014/main" id="{3D99B0C0-CB13-5EE9-AAEA-CA9784696C87}"/>
              </a:ext>
            </a:extLst>
          </p:cNvPr>
          <p:cNvGrpSpPr/>
          <p:nvPr/>
        </p:nvGrpSpPr>
        <p:grpSpPr>
          <a:xfrm>
            <a:off x="529722" y="990074"/>
            <a:ext cx="10782938" cy="4362476"/>
            <a:chOff x="287500" y="769040"/>
            <a:chExt cx="10526969" cy="3847100"/>
          </a:xfrm>
        </p:grpSpPr>
        <p:cxnSp>
          <p:nvCxnSpPr>
            <p:cNvPr id="83" name="Rovná spojovacia šípka 82">
              <a:extLst>
                <a:ext uri="{FF2B5EF4-FFF2-40B4-BE49-F238E27FC236}">
                  <a16:creationId xmlns:a16="http://schemas.microsoft.com/office/drawing/2014/main" id="{CBA85946-4B6E-0133-9D31-164E8E3B882A}"/>
                </a:ext>
              </a:extLst>
            </p:cNvPr>
            <p:cNvCxnSpPr>
              <a:cxnSpLocks/>
            </p:cNvCxnSpPr>
            <p:nvPr/>
          </p:nvCxnSpPr>
          <p:spPr>
            <a:xfrm>
              <a:off x="9878469" y="2960830"/>
              <a:ext cx="9360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Rovná spojovacia šípka 84">
              <a:extLst>
                <a:ext uri="{FF2B5EF4-FFF2-40B4-BE49-F238E27FC236}">
                  <a16:creationId xmlns:a16="http://schemas.microsoft.com/office/drawing/2014/main" id="{A15B0900-F837-BC23-6F0A-93BF3991D3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5527" y="813950"/>
              <a:ext cx="0" cy="147984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Rovná spojovacia šípka 85">
              <a:extLst>
                <a:ext uri="{FF2B5EF4-FFF2-40B4-BE49-F238E27FC236}">
                  <a16:creationId xmlns:a16="http://schemas.microsoft.com/office/drawing/2014/main" id="{94D4A244-03DE-7105-5736-F1E173767A16}"/>
                </a:ext>
              </a:extLst>
            </p:cNvPr>
            <p:cNvCxnSpPr/>
            <p:nvPr/>
          </p:nvCxnSpPr>
          <p:spPr>
            <a:xfrm flipV="1">
              <a:off x="7162841" y="2921544"/>
              <a:ext cx="936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Rovná spojovacia šípka 118">
              <a:extLst>
                <a:ext uri="{FF2B5EF4-FFF2-40B4-BE49-F238E27FC236}">
                  <a16:creationId xmlns:a16="http://schemas.microsoft.com/office/drawing/2014/main" id="{D95B93DA-6857-52AA-FB57-50A9790C22C2}"/>
                </a:ext>
              </a:extLst>
            </p:cNvPr>
            <p:cNvCxnSpPr>
              <a:cxnSpLocks/>
            </p:cNvCxnSpPr>
            <p:nvPr/>
          </p:nvCxnSpPr>
          <p:spPr>
            <a:xfrm>
              <a:off x="542334" y="2631724"/>
              <a:ext cx="1627378" cy="31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BlokTextu 121">
              <a:extLst>
                <a:ext uri="{FF2B5EF4-FFF2-40B4-BE49-F238E27FC236}">
                  <a16:creationId xmlns:a16="http://schemas.microsoft.com/office/drawing/2014/main" id="{C99430D1-B863-0EDF-61F1-9D027E509EC6}"/>
                </a:ext>
              </a:extLst>
            </p:cNvPr>
            <p:cNvSpPr txBox="1"/>
            <p:nvPr/>
          </p:nvSpPr>
          <p:spPr>
            <a:xfrm>
              <a:off x="479292" y="2012812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4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)</a:t>
              </a:r>
              <a:endParaRPr lang="en-US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4" name="BlokTextu 123">
              <a:extLst>
                <a:ext uri="{FF2B5EF4-FFF2-40B4-BE49-F238E27FC236}">
                  <a16:creationId xmlns:a16="http://schemas.microsoft.com/office/drawing/2014/main" id="{A7104031-284C-D084-2066-72E9DFB9C9A3}"/>
                </a:ext>
              </a:extLst>
            </p:cNvPr>
            <p:cNvSpPr txBox="1"/>
            <p:nvPr/>
          </p:nvSpPr>
          <p:spPr>
            <a:xfrm>
              <a:off x="9966397" y="2416482"/>
              <a:ext cx="7601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sk-SK" sz="1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4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sp>
          <p:nvSpPr>
            <p:cNvPr id="125" name="BlokTextu 124">
              <a:extLst>
                <a:ext uri="{FF2B5EF4-FFF2-40B4-BE49-F238E27FC236}">
                  <a16:creationId xmlns:a16="http://schemas.microsoft.com/office/drawing/2014/main" id="{37BCBEC2-4EF5-3EA5-C0E7-5EB5921A2FBA}"/>
                </a:ext>
              </a:extLst>
            </p:cNvPr>
            <p:cNvSpPr txBox="1"/>
            <p:nvPr/>
          </p:nvSpPr>
          <p:spPr>
            <a:xfrm>
              <a:off x="7997875" y="769040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L</a:t>
              </a:r>
              <a:r>
                <a:rPr lang="sk-SK" sz="18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4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cxnSp>
          <p:nvCxnSpPr>
            <p:cNvPr id="3" name="Rovná spojnica 2">
              <a:extLst>
                <a:ext uri="{FF2B5EF4-FFF2-40B4-BE49-F238E27FC236}">
                  <a16:creationId xmlns:a16="http://schemas.microsoft.com/office/drawing/2014/main" id="{9BCCEA86-AF4A-F932-0CB0-BD5F61B07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082" y="1836330"/>
              <a:ext cx="30960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ovná spojovacia šípka 3">
              <a:extLst>
                <a:ext uri="{FF2B5EF4-FFF2-40B4-BE49-F238E27FC236}">
                  <a16:creationId xmlns:a16="http://schemas.microsoft.com/office/drawing/2014/main" id="{600DF95E-B28E-387C-E5BB-3FC6892AFEF7}"/>
                </a:ext>
              </a:extLst>
            </p:cNvPr>
            <p:cNvCxnSpPr>
              <a:cxnSpLocks/>
            </p:cNvCxnSpPr>
            <p:nvPr/>
          </p:nvCxnSpPr>
          <p:spPr>
            <a:xfrm>
              <a:off x="6540137" y="1836330"/>
              <a:ext cx="2539" cy="42439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ovná spojnica 5">
              <a:extLst>
                <a:ext uri="{FF2B5EF4-FFF2-40B4-BE49-F238E27FC236}">
                  <a16:creationId xmlns:a16="http://schemas.microsoft.com/office/drawing/2014/main" id="{E3BAFDF1-794F-0BD0-F81F-4A88CAA9CD05}"/>
                </a:ext>
              </a:extLst>
            </p:cNvPr>
            <p:cNvCxnSpPr>
              <a:cxnSpLocks/>
            </p:cNvCxnSpPr>
            <p:nvPr/>
          </p:nvCxnSpPr>
          <p:spPr>
            <a:xfrm>
              <a:off x="3446082" y="1836330"/>
              <a:ext cx="0" cy="104738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Skupina 1">
              <a:extLst>
                <a:ext uri="{FF2B5EF4-FFF2-40B4-BE49-F238E27FC236}">
                  <a16:creationId xmlns:a16="http://schemas.microsoft.com/office/drawing/2014/main" id="{AA2DF8E6-76F5-132C-D864-C1B69863EA43}"/>
                </a:ext>
              </a:extLst>
            </p:cNvPr>
            <p:cNvGrpSpPr/>
            <p:nvPr/>
          </p:nvGrpSpPr>
          <p:grpSpPr>
            <a:xfrm>
              <a:off x="8112586" y="2293790"/>
              <a:ext cx="1765883" cy="1334080"/>
              <a:chOff x="6004039" y="2547708"/>
              <a:chExt cx="2077047" cy="769357"/>
            </a:xfrm>
          </p:grpSpPr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97A30A2A-A258-CDAA-9619-F867A702E94B}"/>
                  </a:ext>
                </a:extLst>
              </p:cNvPr>
              <p:cNvSpPr/>
              <p:nvPr/>
            </p:nvSpPr>
            <p:spPr>
              <a:xfrm>
                <a:off x="6004039" y="2547708"/>
                <a:ext cx="2077047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17CBE8F6-337C-FF98-DC48-AB7CB1BC9DEA}"/>
                  </a:ext>
                </a:extLst>
              </p:cNvPr>
              <p:cNvSpPr txBox="1"/>
              <p:nvPr/>
            </p:nvSpPr>
            <p:spPr>
              <a:xfrm>
                <a:off x="6063299" y="2750833"/>
                <a:ext cx="2017785" cy="328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36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Interpolation</a:t>
                </a:r>
                <a:endParaRPr lang="en-US" sz="2000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cxnSp>
          <p:nvCxnSpPr>
            <p:cNvPr id="8" name="Rovná spojovacia šípka 7">
              <a:extLst>
                <a:ext uri="{FF2B5EF4-FFF2-40B4-BE49-F238E27FC236}">
                  <a16:creationId xmlns:a16="http://schemas.microsoft.com/office/drawing/2014/main" id="{83627BD1-F125-DF5E-3CC6-C2E8D6056B45}"/>
                </a:ext>
              </a:extLst>
            </p:cNvPr>
            <p:cNvCxnSpPr>
              <a:cxnSpLocks/>
            </p:cNvCxnSpPr>
            <p:nvPr/>
          </p:nvCxnSpPr>
          <p:spPr>
            <a:xfrm>
              <a:off x="542334" y="3146470"/>
              <a:ext cx="1625473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id="{FFB59009-3402-3D71-3C5E-18A831D0E653}"/>
                </a:ext>
              </a:extLst>
            </p:cNvPr>
            <p:cNvSpPr txBox="1"/>
            <p:nvPr/>
          </p:nvSpPr>
          <p:spPr>
            <a:xfrm>
              <a:off x="287500" y="2623250"/>
              <a:ext cx="12137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y</a:t>
              </a:r>
              <a:r>
                <a:rPr lang="en-US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4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-1)</a:t>
              </a:r>
              <a:endParaRPr lang="en-US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grpSp>
          <p:nvGrpSpPr>
            <p:cNvPr id="10" name="Skupina 9">
              <a:extLst>
                <a:ext uri="{FF2B5EF4-FFF2-40B4-BE49-F238E27FC236}">
                  <a16:creationId xmlns:a16="http://schemas.microsoft.com/office/drawing/2014/main" id="{E2A3AB8F-D4BF-160C-743E-4A047BF61E1B}"/>
                </a:ext>
              </a:extLst>
            </p:cNvPr>
            <p:cNvGrpSpPr/>
            <p:nvPr/>
          </p:nvGrpSpPr>
          <p:grpSpPr>
            <a:xfrm>
              <a:off x="3599057" y="2260729"/>
              <a:ext cx="1307747" cy="1334080"/>
              <a:chOff x="6004039" y="2547708"/>
              <a:chExt cx="1538183" cy="769357"/>
            </a:xfrm>
          </p:grpSpPr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0621DD62-E47A-01A7-0AE8-6839DBC55759}"/>
                  </a:ext>
                </a:extLst>
              </p:cNvPr>
              <p:cNvSpPr/>
              <p:nvPr/>
            </p:nvSpPr>
            <p:spPr>
              <a:xfrm>
                <a:off x="6004039" y="2547708"/>
                <a:ext cx="1538183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2D938035-04F2-7094-D5B3-E49E42A01B70}"/>
                  </a:ext>
                </a:extLst>
              </p:cNvPr>
              <p:cNvSpPr txBox="1"/>
              <p:nvPr/>
            </p:nvSpPr>
            <p:spPr>
              <a:xfrm>
                <a:off x="6179930" y="2746877"/>
                <a:ext cx="1222598" cy="328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Tuning</a:t>
                </a:r>
                <a:endParaRPr lang="en-US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sp>
          <p:nvSpPr>
            <p:cNvPr id="15" name="BlokTextu 14">
              <a:extLst>
                <a:ext uri="{FF2B5EF4-FFF2-40B4-BE49-F238E27FC236}">
                  <a16:creationId xmlns:a16="http://schemas.microsoft.com/office/drawing/2014/main" id="{54F3295E-3ACA-EBE5-86DC-52C6BB2F4FDD}"/>
                </a:ext>
              </a:extLst>
            </p:cNvPr>
            <p:cNvSpPr txBox="1"/>
            <p:nvPr/>
          </p:nvSpPr>
          <p:spPr>
            <a:xfrm>
              <a:off x="9155723" y="769040"/>
              <a:ext cx="936154" cy="461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lang="sk-SK" sz="28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U</a:t>
              </a:r>
              <a:r>
                <a:rPr kumimoji="0" lang="sk-SK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 (</a:t>
              </a:r>
              <a:r>
                <a:rPr kumimoji="0" lang="sk-SK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k</a:t>
              </a:r>
              <a:r>
                <a:rPr kumimoji="0" lang="sk-SK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skerville Old Face" panose="02020602080505020303" pitchFamily="18" charset="0"/>
                  <a:ea typeface="+mn-ea"/>
                  <a:cs typeface="Arabic Typesetting" panose="03020402040406030203" pitchFamily="66" charset="-78"/>
                </a:rPr>
                <a:t>)</a:t>
              </a:r>
              <a:endParaRPr lang="en-US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p:grpSp>
          <p:nvGrpSpPr>
            <p:cNvPr id="16" name="Skupina 15">
              <a:extLst>
                <a:ext uri="{FF2B5EF4-FFF2-40B4-BE49-F238E27FC236}">
                  <a16:creationId xmlns:a16="http://schemas.microsoft.com/office/drawing/2014/main" id="{C4CC58CA-4FBC-E996-903F-55506FA0D1E3}"/>
                </a:ext>
              </a:extLst>
            </p:cNvPr>
            <p:cNvGrpSpPr/>
            <p:nvPr/>
          </p:nvGrpSpPr>
          <p:grpSpPr>
            <a:xfrm>
              <a:off x="5860308" y="2274422"/>
              <a:ext cx="1307747" cy="1334080"/>
              <a:chOff x="6004039" y="2547708"/>
              <a:chExt cx="1538183" cy="769357"/>
            </a:xfrm>
          </p:grpSpPr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4D829C59-D863-23AC-AB03-E3DA7F61D5F9}"/>
                  </a:ext>
                </a:extLst>
              </p:cNvPr>
              <p:cNvSpPr/>
              <p:nvPr/>
            </p:nvSpPr>
            <p:spPr>
              <a:xfrm>
                <a:off x="6004039" y="2547708"/>
                <a:ext cx="1538183" cy="769357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B03AB2C9-C425-6861-4A9A-DA9A0FF41028}"/>
                  </a:ext>
                </a:extLst>
              </p:cNvPr>
              <p:cNvSpPr txBox="1"/>
              <p:nvPr/>
            </p:nvSpPr>
            <p:spPr>
              <a:xfrm>
                <a:off x="6165619" y="2748875"/>
                <a:ext cx="1261253" cy="328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3600" dirty="0">
                    <a:latin typeface="Angsana New" panose="020B0502040204020203" pitchFamily="18" charset="-34"/>
                    <a:cs typeface="Angsana New" panose="020B0502040204020203" pitchFamily="18" charset="-34"/>
                  </a:rPr>
                  <a:t>Scaling</a:t>
                </a:r>
                <a:endParaRPr lang="en-US" sz="2000" dirty="0">
                  <a:latin typeface="Angsana New" panose="020B0502040204020203" pitchFamily="18" charset="-34"/>
                  <a:cs typeface="Angsana New" panose="020B0502040204020203" pitchFamily="18" charset="-34"/>
                </a:endParaRPr>
              </a:p>
            </p:txBody>
          </p:sp>
        </p:grpSp>
        <p:cxnSp>
          <p:nvCxnSpPr>
            <p:cNvPr id="19" name="Rovná spojovacia šípka 18">
              <a:extLst>
                <a:ext uri="{FF2B5EF4-FFF2-40B4-BE49-F238E27FC236}">
                  <a16:creationId xmlns:a16="http://schemas.microsoft.com/office/drawing/2014/main" id="{48C0291A-8AB2-DAD6-C2DC-9062DF4FC5D6}"/>
                </a:ext>
              </a:extLst>
            </p:cNvPr>
            <p:cNvCxnSpPr/>
            <p:nvPr/>
          </p:nvCxnSpPr>
          <p:spPr>
            <a:xfrm flipV="1">
              <a:off x="4915523" y="2903752"/>
              <a:ext cx="936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bdĺžnik 20">
              <a:extLst>
                <a:ext uri="{FF2B5EF4-FFF2-40B4-BE49-F238E27FC236}">
                  <a16:creationId xmlns:a16="http://schemas.microsoft.com/office/drawing/2014/main" id="{8FE79D18-7E88-D3B7-FF37-4EA83EDEDB8B}"/>
                </a:ext>
              </a:extLst>
            </p:cNvPr>
            <p:cNvSpPr/>
            <p:nvPr/>
          </p:nvSpPr>
          <p:spPr>
            <a:xfrm>
              <a:off x="2182568" y="2518445"/>
              <a:ext cx="325611" cy="737261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Rovná spojovacia šípka 21">
              <a:extLst>
                <a:ext uri="{FF2B5EF4-FFF2-40B4-BE49-F238E27FC236}">
                  <a16:creationId xmlns:a16="http://schemas.microsoft.com/office/drawing/2014/main" id="{3370A72D-FBC6-D017-156E-3FFE9F21D65F}"/>
                </a:ext>
              </a:extLst>
            </p:cNvPr>
            <p:cNvCxnSpPr/>
            <p:nvPr/>
          </p:nvCxnSpPr>
          <p:spPr>
            <a:xfrm flipV="1">
              <a:off x="2517235" y="2887075"/>
              <a:ext cx="1080000" cy="230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ovná spojovacia šípka 24">
              <a:extLst>
                <a:ext uri="{FF2B5EF4-FFF2-40B4-BE49-F238E27FC236}">
                  <a16:creationId xmlns:a16="http://schemas.microsoft.com/office/drawing/2014/main" id="{DEA872AE-D4E5-CB2D-0C99-BF3EDA4CE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2930" y="3594347"/>
              <a:ext cx="0" cy="79566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lokTextu 25">
              <a:extLst>
                <a:ext uri="{FF2B5EF4-FFF2-40B4-BE49-F238E27FC236}">
                  <a16:creationId xmlns:a16="http://schemas.microsoft.com/office/drawing/2014/main" id="{97316CDB-4087-EE6A-6566-D6CF5C48407D}"/>
                </a:ext>
              </a:extLst>
            </p:cNvPr>
            <p:cNvSpPr txBox="1"/>
            <p:nvPr/>
          </p:nvSpPr>
          <p:spPr>
            <a:xfrm>
              <a:off x="3525940" y="3788374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∆</a:t>
              </a:r>
              <a:r>
                <a:rPr lang="sk-SK" sz="24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max</a:t>
              </a:r>
              <a:endParaRPr lang="en-US" sz="2400" i="1" dirty="0">
                <a:latin typeface="Baskerville Old Face" panose="02020602080505020303" pitchFamily="18" charset="0"/>
              </a:endParaRPr>
            </a:p>
          </p:txBody>
        </p:sp>
        <p:cxnSp>
          <p:nvCxnSpPr>
            <p:cNvPr id="27" name="Rovná spojovacia šípka 26">
              <a:extLst>
                <a:ext uri="{FF2B5EF4-FFF2-40B4-BE49-F238E27FC236}">
                  <a16:creationId xmlns:a16="http://schemas.microsoft.com/office/drawing/2014/main" id="{8BAFBC60-A4FA-862D-5565-2DB0B1DD9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8392" y="3608502"/>
              <a:ext cx="0" cy="79566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BlokTextu 27">
                  <a:extLst>
                    <a:ext uri="{FF2B5EF4-FFF2-40B4-BE49-F238E27FC236}">
                      <a16:creationId xmlns:a16="http://schemas.microsoft.com/office/drawing/2014/main" id="{15DD279E-DBAA-1D1E-7660-3726E81D8102}"/>
                    </a:ext>
                  </a:extLst>
                </p:cNvPr>
                <p:cNvSpPr txBox="1"/>
                <p:nvPr/>
              </p:nvSpPr>
              <p:spPr>
                <a:xfrm>
                  <a:off x="6021365" y="3765609"/>
                  <a:ext cx="497251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m:rPr>
                            <m:sty m:val="p"/>
                          </m:rPr>
                          <a:rPr lang="sk-SK" sz="2400" b="0" i="0" baseline="-250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s</m:t>
                        </m:r>
                      </m:oMath>
                    </m:oMathPara>
                  </a14:m>
                  <a:endParaRPr lang="en-US" sz="2400" baseline="-25000" dirty="0">
                    <a:latin typeface="Baskerville Old Face" panose="02020602080505020303" pitchFamily="18" charset="0"/>
                  </a:endParaRPr>
                </a:p>
              </p:txBody>
            </p:sp>
          </mc:Choice>
          <mc:Fallback xmlns="">
            <p:sp>
              <p:nvSpPr>
                <p:cNvPr id="28" name="BlokTextu 27">
                  <a:extLst>
                    <a:ext uri="{FF2B5EF4-FFF2-40B4-BE49-F238E27FC236}">
                      <a16:creationId xmlns:a16="http://schemas.microsoft.com/office/drawing/2014/main" id="{15DD279E-DBAA-1D1E-7660-3726E81D8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365" y="3765609"/>
                  <a:ext cx="497251" cy="4531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BlokTextu 28">
              <a:extLst>
                <a:ext uri="{FF2B5EF4-FFF2-40B4-BE49-F238E27FC236}">
                  <a16:creationId xmlns:a16="http://schemas.microsoft.com/office/drawing/2014/main" id="{530B91E8-FEF5-3FA3-C706-F5308CE37A88}"/>
                </a:ext>
              </a:extLst>
            </p:cNvPr>
            <p:cNvSpPr txBox="1"/>
            <p:nvPr/>
          </p:nvSpPr>
          <p:spPr>
            <a:xfrm>
              <a:off x="2494139" y="2400892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∆</a:t>
              </a:r>
              <a:r>
                <a:rPr lang="en-US" sz="24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ref</a:t>
              </a:r>
              <a:r>
                <a:rPr lang="sk-SK" sz="2400" baseline="-25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 </a:t>
              </a:r>
              <a:r>
                <a:rPr lang="sk-SK" sz="2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(</a:t>
              </a:r>
              <a:r>
                <a:rPr lang="sk-SK" sz="2000" i="1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k</a:t>
              </a:r>
              <a:r>
                <a:rPr lang="sk-SK" sz="2000" dirty="0">
                  <a:latin typeface="Baskerville Old Face" panose="02020602080505020303" pitchFamily="18" charset="0"/>
                  <a:cs typeface="Arabic Typesetting" panose="03020402040406030203" pitchFamily="66" charset="-78"/>
                </a:rPr>
                <a:t>)</a:t>
              </a:r>
              <a:endParaRPr lang="en-US" sz="1600" dirty="0">
                <a:latin typeface="Baskerville Old Face" panose="02020602080505020303" pitchFamily="18" charset="0"/>
                <a:cs typeface="Arabic Typesetting" panose="03020402040406030203" pitchFamily="66" charset="-7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BlokTextu 29">
                  <a:extLst>
                    <a:ext uri="{FF2B5EF4-FFF2-40B4-BE49-F238E27FC236}">
                      <a16:creationId xmlns:a16="http://schemas.microsoft.com/office/drawing/2014/main" id="{1691B43D-5F9B-D683-5384-2D547B258672}"/>
                    </a:ext>
                  </a:extLst>
                </p:cNvPr>
                <p:cNvSpPr txBox="1"/>
                <p:nvPr/>
              </p:nvSpPr>
              <p:spPr>
                <a:xfrm>
                  <a:off x="5007814" y="2405157"/>
                  <a:ext cx="742511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m:rPr>
                            <m:nor/>
                          </m:rPr>
                          <a:rPr lang="sk-SK" sz="2400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sk-SK" sz="2400" i="1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sk-SK" sz="2400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)</m:t>
                        </m:r>
                      </m:oMath>
                    </m:oMathPara>
                  </a14:m>
                  <a:endParaRPr lang="en-US" sz="2400" baseline="-25000" dirty="0">
                    <a:latin typeface="Baskerville Old Face" panose="02020602080505020303" pitchFamily="18" charset="0"/>
                  </a:endParaRPr>
                </a:p>
              </p:txBody>
            </p:sp>
          </mc:Choice>
          <mc:Fallback xmlns="">
            <p:sp>
              <p:nvSpPr>
                <p:cNvPr id="30" name="BlokTextu 29">
                  <a:extLst>
                    <a:ext uri="{FF2B5EF4-FFF2-40B4-BE49-F238E27FC236}">
                      <a16:creationId xmlns:a16="http://schemas.microsoft.com/office/drawing/2014/main" id="{1691B43D-5F9B-D683-5384-2D547B258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814" y="2405157"/>
                  <a:ext cx="742511" cy="4531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BlokTextu 32">
                  <a:extLst>
                    <a:ext uri="{FF2B5EF4-FFF2-40B4-BE49-F238E27FC236}">
                      <a16:creationId xmlns:a16="http://schemas.microsoft.com/office/drawing/2014/main" id="{48A33A04-DEFD-DF7E-F09E-A471106192EC}"/>
                    </a:ext>
                  </a:extLst>
                </p:cNvPr>
                <p:cNvSpPr txBox="1"/>
                <p:nvPr/>
              </p:nvSpPr>
              <p:spPr>
                <a:xfrm>
                  <a:off x="7288682" y="2419445"/>
                  <a:ext cx="746295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l-GR" sz="240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sk-SK" sz="2400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sk-SK" sz="2400" i="1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sk-SK" sz="2400" dirty="0">
                            <a:latin typeface="Baskerville Old Face" panose="02020602080505020303" pitchFamily="18" charset="0"/>
                            <a:cs typeface="Arabic Typesetting" panose="03020402040406030203" pitchFamily="66" charset="-78"/>
                          </a:rPr>
                          <m:t>)</m:t>
                        </m:r>
                      </m:oMath>
                    </m:oMathPara>
                  </a14:m>
                  <a:endParaRPr lang="en-US" sz="2400" baseline="-25000" dirty="0">
                    <a:latin typeface="Baskerville Old Face" panose="02020602080505020303" pitchFamily="18" charset="0"/>
                  </a:endParaRPr>
                </a:p>
              </p:txBody>
            </p:sp>
          </mc:Choice>
          <mc:Fallback xmlns="">
            <p:sp>
              <p:nvSpPr>
                <p:cNvPr id="33" name="BlokTextu 32">
                  <a:extLst>
                    <a:ext uri="{FF2B5EF4-FFF2-40B4-BE49-F238E27FC236}">
                      <a16:creationId xmlns:a16="http://schemas.microsoft.com/office/drawing/2014/main" id="{48A33A04-DEFD-DF7E-F09E-A47110619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682" y="2419445"/>
                  <a:ext cx="746295" cy="4531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326F873F-9992-C088-63AB-B82EF768DB90}"/>
                </a:ext>
              </a:extLst>
            </p:cNvPr>
            <p:cNvSpPr/>
            <p:nvPr/>
          </p:nvSpPr>
          <p:spPr>
            <a:xfrm>
              <a:off x="2275008" y="3101578"/>
              <a:ext cx="144000" cy="36000"/>
            </a:xfrm>
            <a:prstGeom prst="rect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Skupina 31">
              <a:extLst>
                <a:ext uri="{FF2B5EF4-FFF2-40B4-BE49-F238E27FC236}">
                  <a16:creationId xmlns:a16="http://schemas.microsoft.com/office/drawing/2014/main" id="{E9B0F03B-24B3-D638-9ACF-F9F36B273B84}"/>
                </a:ext>
              </a:extLst>
            </p:cNvPr>
            <p:cNvGrpSpPr/>
            <p:nvPr/>
          </p:nvGrpSpPr>
          <p:grpSpPr>
            <a:xfrm>
              <a:off x="2272344" y="2606092"/>
              <a:ext cx="144000" cy="144000"/>
              <a:chOff x="2193055" y="1800312"/>
              <a:chExt cx="222552" cy="222552"/>
            </a:xfrm>
          </p:grpSpPr>
          <p:sp>
            <p:nvSpPr>
              <p:cNvPr id="24" name="Obdĺžnik 23">
                <a:extLst>
                  <a:ext uri="{FF2B5EF4-FFF2-40B4-BE49-F238E27FC236}">
                    <a16:creationId xmlns:a16="http://schemas.microsoft.com/office/drawing/2014/main" id="{A3E4A4DC-92A2-C751-9A51-4AE9C23333F1}"/>
                  </a:ext>
                </a:extLst>
              </p:cNvPr>
              <p:cNvSpPr/>
              <p:nvPr/>
            </p:nvSpPr>
            <p:spPr>
              <a:xfrm>
                <a:off x="2193055" y="1888728"/>
                <a:ext cx="222552" cy="45719"/>
              </a:xfrm>
              <a:prstGeom prst="rect">
                <a:avLst/>
              </a:prstGeom>
              <a:solidFill>
                <a:schemeClr val="tx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bdĺžnik 30">
                <a:extLst>
                  <a:ext uri="{FF2B5EF4-FFF2-40B4-BE49-F238E27FC236}">
                    <a16:creationId xmlns:a16="http://schemas.microsoft.com/office/drawing/2014/main" id="{142492C7-7955-BA5C-103C-190A6B08E43B}"/>
                  </a:ext>
                </a:extLst>
              </p:cNvPr>
              <p:cNvSpPr/>
              <p:nvPr/>
            </p:nvSpPr>
            <p:spPr>
              <a:xfrm rot="5400000">
                <a:off x="2193054" y="1888728"/>
                <a:ext cx="222552" cy="45719"/>
              </a:xfrm>
              <a:prstGeom prst="rect">
                <a:avLst/>
              </a:prstGeom>
              <a:solidFill>
                <a:schemeClr val="tx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5" name="Rovná spojovacia šípka 34">
              <a:extLst>
                <a:ext uri="{FF2B5EF4-FFF2-40B4-BE49-F238E27FC236}">
                  <a16:creationId xmlns:a16="http://schemas.microsoft.com/office/drawing/2014/main" id="{D44211FE-95D3-284B-E29E-4CE5D67DACD6}"/>
                </a:ext>
              </a:extLst>
            </p:cNvPr>
            <p:cNvCxnSpPr>
              <a:cxnSpLocks/>
            </p:cNvCxnSpPr>
            <p:nvPr/>
          </p:nvCxnSpPr>
          <p:spPr>
            <a:xfrm>
              <a:off x="9155723" y="813950"/>
              <a:ext cx="0" cy="147984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ĺžnik 37">
              <a:extLst>
                <a:ext uri="{FF2B5EF4-FFF2-40B4-BE49-F238E27FC236}">
                  <a16:creationId xmlns:a16="http://schemas.microsoft.com/office/drawing/2014/main" id="{74AF5CED-02B4-F036-932B-80CFE6AD5E80}"/>
                </a:ext>
              </a:extLst>
            </p:cNvPr>
            <p:cNvSpPr/>
            <p:nvPr/>
          </p:nvSpPr>
          <p:spPr>
            <a:xfrm>
              <a:off x="1524623" y="1572521"/>
              <a:ext cx="8484799" cy="3043619"/>
            </a:xfrm>
            <a:prstGeom prst="rect">
              <a:avLst/>
            </a:prstGeom>
            <a:noFill/>
            <a:ln w="28575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BlokTextu 38">
              <a:extLst>
                <a:ext uri="{FF2B5EF4-FFF2-40B4-BE49-F238E27FC236}">
                  <a16:creationId xmlns:a16="http://schemas.microsoft.com/office/drawing/2014/main" id="{D2F3B0FB-26D6-2DA6-693A-F536753EF88B}"/>
                </a:ext>
              </a:extLst>
            </p:cNvPr>
            <p:cNvSpPr txBox="1"/>
            <p:nvPr/>
          </p:nvSpPr>
          <p:spPr>
            <a:xfrm>
              <a:off x="5047248" y="1047937"/>
              <a:ext cx="1518315" cy="56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Self-tuning</a:t>
              </a:r>
              <a:endParaRPr lang="en-US" sz="2000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48278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184</Words>
  <Application>Microsoft Office PowerPoint</Application>
  <PresentationFormat>Širokouhlá</PresentationFormat>
  <Paragraphs>64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11" baseType="lpstr">
      <vt:lpstr>Angsana New</vt:lpstr>
      <vt:lpstr>Arial</vt:lpstr>
      <vt:lpstr>Baskerville Old Face</vt:lpstr>
      <vt:lpstr>Calibri</vt:lpstr>
      <vt:lpstr>Calibri Light</vt:lpstr>
      <vt:lpstr>Cambria Math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l.galcikova@gmail.com</dc:creator>
  <cp:lastModifiedBy>l.galcikova@gmail.com</cp:lastModifiedBy>
  <cp:revision>18</cp:revision>
  <dcterms:created xsi:type="dcterms:W3CDTF">2023-01-19T13:24:50Z</dcterms:created>
  <dcterms:modified xsi:type="dcterms:W3CDTF">2023-06-22T11:48:38Z</dcterms:modified>
</cp:coreProperties>
</file>