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17D6B4-AAEE-5A3C-3989-11338DE06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6371047-FA63-F6F4-0F0A-4C2C0C97F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3F31497-81B9-5CE8-7168-ECAAAB7F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C994992-3712-4433-30DB-031EEBEB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23704D0-2907-C803-8565-426B7854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CFD374-0B38-0016-35DF-63B562FB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2F737B78-8F22-74ED-7DC1-86DDA51E6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78C705F-3FDF-BD8F-F7B2-04F7826B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675FC53-9693-C18C-B830-96D30F9C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8B2320B-160F-6538-F6BD-6F297A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3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3DC1B7CE-CC11-E18E-EE3B-1CB8D376E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F4EC0EC-F57A-DDC7-3AA5-A528B255F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FF54FC6-1C7C-1228-445B-D178F887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D68E53F-9E7A-DC8B-A075-7370A282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1CCB539-F89E-3452-A266-84E5F76C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0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25DA3B-3910-B0FF-007B-6EEE3BD5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A4CA234-C99A-9AB7-190D-B03CF9407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5452564-AEF8-01C6-86C0-EBB3A765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C30D28F-1CFA-DEE2-FC73-49DBA319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A53A4AC-316C-DB1A-6E0E-F9A32124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8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8CC05C-43E0-8573-7FEE-F0A5ABB2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2CFED3A-9255-690B-B715-3E494921D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21C9C18-F0A2-8546-306F-003A7836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3E54F23-D412-D33F-A061-AA864EC3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9298133-E721-19E8-7946-4126DBA1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4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BAB255-8383-258A-8F65-6B22857A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6A939E0-1D34-38CB-0BB3-C82007CBB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01411EC-593E-33B5-5A4F-DDD6C44A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B85BBF0-7BC4-5C59-4B6A-221ED783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488197F-950E-E18C-5803-7D0803D1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778F489-6330-00A1-4F2F-B972C297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3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136F65-1C9A-90C7-653E-E07C70D1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DB97359-DFE5-ACAA-8B99-5BB36D375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C8EF275-1043-D9D1-8ACD-121554479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7550B5B-55A3-018C-A331-192A3F252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B04F016E-4EA3-51A3-E771-D10CDCC4F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13067FB4-4455-9FB8-6AD6-394C7E85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83B97E48-EF04-5EA9-6299-3D6D07BF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D6AA9CB9-4183-6A61-7FC1-5D312D9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6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29627A-2051-0BD7-DBF2-45A98EF4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9909F5DB-841B-A33C-739B-A3FFF0CB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6A3FB68D-2CE2-8397-0B26-53199887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01ADBC43-3746-4172-12BD-E7F5B267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C060FEA5-7EF1-5B16-68C0-A485E253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CF7EBD1E-F4B9-3032-1B9D-2BB4FB1F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FAF42A9-4D0D-2258-776B-2956F8D0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3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E1791D-8BC2-821A-B5EA-ED501A53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6E7FB70-B036-059E-E2B1-1242FF45C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07650B-8B6F-DA03-85EF-896452F1A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E7B9F70-2D61-DEB9-16C2-3D3FEA15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E8918FF-FFB8-5E4A-597B-F86D61AD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57FDA89-4E9C-2B1B-CA0B-108F9CA6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0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2120A3-0E02-415A-D4E2-5729EFC1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5208818B-7368-5BDD-DD12-B8B793A5D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C693FC4-4F16-611F-0504-FCE97A919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38AF9F6-C582-6ACD-FA99-A79B87D6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2C44A4B-B2BF-5D93-BCE2-71F22C86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0731517-B834-2837-5D7C-915E2AE9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6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E8B06DCB-1052-CE9A-8061-0B77DDB18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ACDDF17-3C6E-3784-8B2B-9577C68FC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0202B40-E138-AF6D-64BE-8A139BE76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47302-7987-48BC-AA49-F1B089F3BA7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169CFD8-1299-71F8-3877-37BBB40D7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BC159D3-35C2-49B8-858C-2C13EE6A2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0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Skupina 78">
            <a:extLst>
              <a:ext uri="{FF2B5EF4-FFF2-40B4-BE49-F238E27FC236}">
                <a16:creationId xmlns:a16="http://schemas.microsoft.com/office/drawing/2014/main" id="{ECC27658-82C6-247F-6F8A-0D04AAD46F74}"/>
              </a:ext>
            </a:extLst>
          </p:cNvPr>
          <p:cNvGrpSpPr/>
          <p:nvPr/>
        </p:nvGrpSpPr>
        <p:grpSpPr>
          <a:xfrm>
            <a:off x="5996320" y="2260729"/>
            <a:ext cx="1310998" cy="1352107"/>
            <a:chOff x="6004039" y="2547708"/>
            <a:chExt cx="1538183" cy="779753"/>
          </a:xfrm>
        </p:grpSpPr>
        <p:sp>
          <p:nvSpPr>
            <p:cNvPr id="66" name="Obdĺžnik 65">
              <a:extLst>
                <a:ext uri="{FF2B5EF4-FFF2-40B4-BE49-F238E27FC236}">
                  <a16:creationId xmlns:a16="http://schemas.microsoft.com/office/drawing/2014/main" id="{FCA4F90B-CDAF-E796-957E-8C449EB2DA38}"/>
                </a:ext>
              </a:extLst>
            </p:cNvPr>
            <p:cNvSpPr/>
            <p:nvPr/>
          </p:nvSpPr>
          <p:spPr>
            <a:xfrm>
              <a:off x="6004039" y="2547708"/>
              <a:ext cx="1538183" cy="76935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BlokTextu 70">
              <a:extLst>
                <a:ext uri="{FF2B5EF4-FFF2-40B4-BE49-F238E27FC236}">
                  <a16:creationId xmlns:a16="http://schemas.microsoft.com/office/drawing/2014/main" id="{991C7F86-199B-5849-797D-0AEF5AC9B985}"/>
                </a:ext>
              </a:extLst>
            </p:cNvPr>
            <p:cNvSpPr txBox="1"/>
            <p:nvPr/>
          </p:nvSpPr>
          <p:spPr>
            <a:xfrm>
              <a:off x="6214097" y="2742686"/>
              <a:ext cx="9344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Tuning</a:t>
              </a:r>
              <a:endParaRPr lang="en-US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  <p:grpSp>
        <p:nvGrpSpPr>
          <p:cNvPr id="80" name="Skupina 79">
            <a:extLst>
              <a:ext uri="{FF2B5EF4-FFF2-40B4-BE49-F238E27FC236}">
                <a16:creationId xmlns:a16="http://schemas.microsoft.com/office/drawing/2014/main" id="{1B023723-56B1-6EA1-542E-053B1AF3BD0E}"/>
              </a:ext>
            </a:extLst>
          </p:cNvPr>
          <p:cNvGrpSpPr/>
          <p:nvPr/>
        </p:nvGrpSpPr>
        <p:grpSpPr>
          <a:xfrm>
            <a:off x="8332812" y="2543090"/>
            <a:ext cx="1944000" cy="769357"/>
            <a:chOff x="8445058" y="2547707"/>
            <a:chExt cx="1944000" cy="769357"/>
          </a:xfrm>
        </p:grpSpPr>
        <p:sp>
          <p:nvSpPr>
            <p:cNvPr id="67" name="Obdĺžnik 66">
              <a:extLst>
                <a:ext uri="{FF2B5EF4-FFF2-40B4-BE49-F238E27FC236}">
                  <a16:creationId xmlns:a16="http://schemas.microsoft.com/office/drawing/2014/main" id="{D358A595-638F-A524-5F6E-E2436DB7B9F6}"/>
                </a:ext>
              </a:extLst>
            </p:cNvPr>
            <p:cNvSpPr/>
            <p:nvPr/>
          </p:nvSpPr>
          <p:spPr>
            <a:xfrm>
              <a:off x="8445058" y="2547707"/>
              <a:ext cx="1944000" cy="76935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BlokTextu 71">
              <a:extLst>
                <a:ext uri="{FF2B5EF4-FFF2-40B4-BE49-F238E27FC236}">
                  <a16:creationId xmlns:a16="http://schemas.microsoft.com/office/drawing/2014/main" id="{B302E14F-B460-33B0-4780-3E546EB8D7E8}"/>
                </a:ext>
              </a:extLst>
            </p:cNvPr>
            <p:cNvSpPr txBox="1"/>
            <p:nvPr/>
          </p:nvSpPr>
          <p:spPr>
            <a:xfrm>
              <a:off x="8510017" y="2635381"/>
              <a:ext cx="1879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Heat exchanger</a:t>
              </a:r>
              <a:endParaRPr lang="en-US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  <p:grpSp>
        <p:nvGrpSpPr>
          <p:cNvPr id="81" name="Skupina 80">
            <a:extLst>
              <a:ext uri="{FF2B5EF4-FFF2-40B4-BE49-F238E27FC236}">
                <a16:creationId xmlns:a16="http://schemas.microsoft.com/office/drawing/2014/main" id="{6FA2B696-6D01-ED13-6FD0-1A63EE3FC0C0}"/>
              </a:ext>
            </a:extLst>
          </p:cNvPr>
          <p:cNvGrpSpPr/>
          <p:nvPr/>
        </p:nvGrpSpPr>
        <p:grpSpPr>
          <a:xfrm>
            <a:off x="6004039" y="4011801"/>
            <a:ext cx="1538184" cy="769357"/>
            <a:chOff x="6004039" y="4554131"/>
            <a:chExt cx="1538184" cy="769357"/>
          </a:xfrm>
        </p:grpSpPr>
        <p:sp>
          <p:nvSpPr>
            <p:cNvPr id="70" name="Obdĺžnik 69">
              <a:extLst>
                <a:ext uri="{FF2B5EF4-FFF2-40B4-BE49-F238E27FC236}">
                  <a16:creationId xmlns:a16="http://schemas.microsoft.com/office/drawing/2014/main" id="{B892158C-7CED-1E13-E558-DB67CAFAEF11}"/>
                </a:ext>
              </a:extLst>
            </p:cNvPr>
            <p:cNvSpPr/>
            <p:nvPr/>
          </p:nvSpPr>
          <p:spPr>
            <a:xfrm>
              <a:off x="6004039" y="4554131"/>
              <a:ext cx="1538184" cy="76935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BlokTextu 72">
              <a:extLst>
                <a:ext uri="{FF2B5EF4-FFF2-40B4-BE49-F238E27FC236}">
                  <a16:creationId xmlns:a16="http://schemas.microsoft.com/office/drawing/2014/main" id="{A9F64071-9C6B-3403-A5F5-EC69DFCDD03C}"/>
                </a:ext>
              </a:extLst>
            </p:cNvPr>
            <p:cNvSpPr txBox="1"/>
            <p:nvPr/>
          </p:nvSpPr>
          <p:spPr>
            <a:xfrm>
              <a:off x="6146194" y="4646421"/>
              <a:ext cx="12538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Integrator</a:t>
              </a:r>
              <a:endParaRPr lang="en-US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  <p:grpSp>
        <p:nvGrpSpPr>
          <p:cNvPr id="77" name="Skupina 76">
            <a:extLst>
              <a:ext uri="{FF2B5EF4-FFF2-40B4-BE49-F238E27FC236}">
                <a16:creationId xmlns:a16="http://schemas.microsoft.com/office/drawing/2014/main" id="{24C4C0D2-7E54-BC55-556E-DACED1EB3B3B}"/>
              </a:ext>
            </a:extLst>
          </p:cNvPr>
          <p:cNvGrpSpPr/>
          <p:nvPr/>
        </p:nvGrpSpPr>
        <p:grpSpPr>
          <a:xfrm>
            <a:off x="2978628" y="2023399"/>
            <a:ext cx="1944000" cy="769357"/>
            <a:chOff x="2984934" y="1697420"/>
            <a:chExt cx="1944000" cy="769357"/>
          </a:xfrm>
        </p:grpSpPr>
        <p:sp>
          <p:nvSpPr>
            <p:cNvPr id="68" name="Obdĺžnik 67">
              <a:extLst>
                <a:ext uri="{FF2B5EF4-FFF2-40B4-BE49-F238E27FC236}">
                  <a16:creationId xmlns:a16="http://schemas.microsoft.com/office/drawing/2014/main" id="{C3353759-38BB-30B9-5A62-3F4A75D64479}"/>
                </a:ext>
              </a:extLst>
            </p:cNvPr>
            <p:cNvSpPr/>
            <p:nvPr/>
          </p:nvSpPr>
          <p:spPr>
            <a:xfrm>
              <a:off x="2984934" y="1697420"/>
              <a:ext cx="1944000" cy="76935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BlokTextu 73">
              <a:extLst>
                <a:ext uri="{FF2B5EF4-FFF2-40B4-BE49-F238E27FC236}">
                  <a16:creationId xmlns:a16="http://schemas.microsoft.com/office/drawing/2014/main" id="{5CD6211F-8AB8-0E9E-2B8A-1826899D53A4}"/>
                </a:ext>
              </a:extLst>
            </p:cNvPr>
            <p:cNvSpPr txBox="1"/>
            <p:nvPr/>
          </p:nvSpPr>
          <p:spPr>
            <a:xfrm>
              <a:off x="3038630" y="1789710"/>
              <a:ext cx="18870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Explicit MPC 1</a:t>
              </a:r>
              <a:endParaRPr lang="en-US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  <p:grpSp>
        <p:nvGrpSpPr>
          <p:cNvPr id="78" name="Skupina 77">
            <a:extLst>
              <a:ext uri="{FF2B5EF4-FFF2-40B4-BE49-F238E27FC236}">
                <a16:creationId xmlns:a16="http://schemas.microsoft.com/office/drawing/2014/main" id="{52608F3C-D334-44B6-D4A2-FD79CF198AD6}"/>
              </a:ext>
            </a:extLst>
          </p:cNvPr>
          <p:cNvGrpSpPr/>
          <p:nvPr/>
        </p:nvGrpSpPr>
        <p:grpSpPr>
          <a:xfrm>
            <a:off x="2978628" y="3044321"/>
            <a:ext cx="1944000" cy="769357"/>
            <a:chOff x="2984936" y="3317064"/>
            <a:chExt cx="1944000" cy="769357"/>
          </a:xfrm>
        </p:grpSpPr>
        <p:sp>
          <p:nvSpPr>
            <p:cNvPr id="69" name="Obdĺžnik 68">
              <a:extLst>
                <a:ext uri="{FF2B5EF4-FFF2-40B4-BE49-F238E27FC236}">
                  <a16:creationId xmlns:a16="http://schemas.microsoft.com/office/drawing/2014/main" id="{E47E5C81-9703-ABFB-9E40-E1E01BEAAAE8}"/>
                </a:ext>
              </a:extLst>
            </p:cNvPr>
            <p:cNvSpPr/>
            <p:nvPr/>
          </p:nvSpPr>
          <p:spPr>
            <a:xfrm>
              <a:off x="2984936" y="3317064"/>
              <a:ext cx="1944000" cy="76935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BlokTextu 74">
              <a:extLst>
                <a:ext uri="{FF2B5EF4-FFF2-40B4-BE49-F238E27FC236}">
                  <a16:creationId xmlns:a16="http://schemas.microsoft.com/office/drawing/2014/main" id="{E0C85206-64DE-9B0B-E2AC-CF5B33F6A33B}"/>
                </a:ext>
              </a:extLst>
            </p:cNvPr>
            <p:cNvSpPr txBox="1"/>
            <p:nvPr/>
          </p:nvSpPr>
          <p:spPr>
            <a:xfrm>
              <a:off x="3035573" y="3409354"/>
              <a:ext cx="18870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Explicit MPC 2</a:t>
              </a:r>
              <a:endParaRPr lang="en-US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  <p:sp>
        <p:nvSpPr>
          <p:cNvPr id="76" name="Obdĺžnik 75">
            <a:extLst>
              <a:ext uri="{FF2B5EF4-FFF2-40B4-BE49-F238E27FC236}">
                <a16:creationId xmlns:a16="http://schemas.microsoft.com/office/drawing/2014/main" id="{D4244E40-C17C-701E-6000-B6DFE6C51838}"/>
              </a:ext>
            </a:extLst>
          </p:cNvPr>
          <p:cNvSpPr/>
          <p:nvPr/>
        </p:nvSpPr>
        <p:spPr>
          <a:xfrm>
            <a:off x="1980911" y="2408076"/>
            <a:ext cx="49687" cy="102092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Rovná spojovacia šípka 82">
            <a:extLst>
              <a:ext uri="{FF2B5EF4-FFF2-40B4-BE49-F238E27FC236}">
                <a16:creationId xmlns:a16="http://schemas.microsoft.com/office/drawing/2014/main" id="{CBA85946-4B6E-0133-9D31-164E8E3B882A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>
            <a:off x="7307318" y="2927769"/>
            <a:ext cx="1025494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Rovná spojovacia šípka 83">
            <a:extLst>
              <a:ext uri="{FF2B5EF4-FFF2-40B4-BE49-F238E27FC236}">
                <a16:creationId xmlns:a16="http://schemas.microsoft.com/office/drawing/2014/main" id="{E84A371D-11B1-A854-C8C3-1303271CCB54}"/>
              </a:ext>
            </a:extLst>
          </p:cNvPr>
          <p:cNvCxnSpPr/>
          <p:nvPr/>
        </p:nvCxnSpPr>
        <p:spPr>
          <a:xfrm flipV="1">
            <a:off x="10276812" y="2920843"/>
            <a:ext cx="828000" cy="230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ovná spojovacia šípka 84">
            <a:extLst>
              <a:ext uri="{FF2B5EF4-FFF2-40B4-BE49-F238E27FC236}">
                <a16:creationId xmlns:a16="http://schemas.microsoft.com/office/drawing/2014/main" id="{A15B0900-F837-BC23-6F0A-93BF3991D3B2}"/>
              </a:ext>
            </a:extLst>
          </p:cNvPr>
          <p:cNvCxnSpPr/>
          <p:nvPr/>
        </p:nvCxnSpPr>
        <p:spPr>
          <a:xfrm flipV="1">
            <a:off x="4916320" y="2431887"/>
            <a:ext cx="1080000" cy="230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Rovná spojovacia šípka 85">
            <a:extLst>
              <a:ext uri="{FF2B5EF4-FFF2-40B4-BE49-F238E27FC236}">
                <a16:creationId xmlns:a16="http://schemas.microsoft.com/office/drawing/2014/main" id="{94D4A244-03DE-7105-5736-F1E173767A16}"/>
              </a:ext>
            </a:extLst>
          </p:cNvPr>
          <p:cNvCxnSpPr/>
          <p:nvPr/>
        </p:nvCxnSpPr>
        <p:spPr>
          <a:xfrm flipV="1">
            <a:off x="4917731" y="3384068"/>
            <a:ext cx="1080000" cy="230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ovná spojovacia šípka 88">
            <a:extLst>
              <a:ext uri="{FF2B5EF4-FFF2-40B4-BE49-F238E27FC236}">
                <a16:creationId xmlns:a16="http://schemas.microsoft.com/office/drawing/2014/main" id="{2AD07A18-2108-BAC4-079F-C7BA127919F3}"/>
              </a:ext>
            </a:extLst>
          </p:cNvPr>
          <p:cNvCxnSpPr/>
          <p:nvPr/>
        </p:nvCxnSpPr>
        <p:spPr>
          <a:xfrm flipV="1">
            <a:off x="2615379" y="2417485"/>
            <a:ext cx="360000" cy="230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ovná spojovacia šípka 89">
            <a:extLst>
              <a:ext uri="{FF2B5EF4-FFF2-40B4-BE49-F238E27FC236}">
                <a16:creationId xmlns:a16="http://schemas.microsoft.com/office/drawing/2014/main" id="{188D8094-308F-6D72-1D74-4368F4CCC7BC}"/>
              </a:ext>
            </a:extLst>
          </p:cNvPr>
          <p:cNvCxnSpPr/>
          <p:nvPr/>
        </p:nvCxnSpPr>
        <p:spPr>
          <a:xfrm flipV="1">
            <a:off x="2615379" y="3428998"/>
            <a:ext cx="360000" cy="230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ovná spojnica 91">
            <a:extLst>
              <a:ext uri="{FF2B5EF4-FFF2-40B4-BE49-F238E27FC236}">
                <a16:creationId xmlns:a16="http://schemas.microsoft.com/office/drawing/2014/main" id="{D4608986-020C-61AB-9EB7-068A85656A16}"/>
              </a:ext>
            </a:extLst>
          </p:cNvPr>
          <p:cNvCxnSpPr/>
          <p:nvPr/>
        </p:nvCxnSpPr>
        <p:spPr>
          <a:xfrm>
            <a:off x="2615379" y="2417485"/>
            <a:ext cx="0" cy="101151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Rovná spojnica 92">
            <a:extLst>
              <a:ext uri="{FF2B5EF4-FFF2-40B4-BE49-F238E27FC236}">
                <a16:creationId xmlns:a16="http://schemas.microsoft.com/office/drawing/2014/main" id="{1768B7F4-2EA1-3F71-E2FA-D34625A2F37F}"/>
              </a:ext>
            </a:extLst>
          </p:cNvPr>
          <p:cNvCxnSpPr>
            <a:cxnSpLocks/>
          </p:cNvCxnSpPr>
          <p:nvPr/>
        </p:nvCxnSpPr>
        <p:spPr>
          <a:xfrm flipH="1">
            <a:off x="2039379" y="2916225"/>
            <a:ext cx="57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Rovná spojnica 96">
            <a:extLst>
              <a:ext uri="{FF2B5EF4-FFF2-40B4-BE49-F238E27FC236}">
                <a16:creationId xmlns:a16="http://schemas.microsoft.com/office/drawing/2014/main" id="{B65E7155-0FBC-565A-B8C3-9EB21F82B895}"/>
              </a:ext>
            </a:extLst>
          </p:cNvPr>
          <p:cNvCxnSpPr>
            <a:cxnSpLocks/>
          </p:cNvCxnSpPr>
          <p:nvPr/>
        </p:nvCxnSpPr>
        <p:spPr>
          <a:xfrm flipH="1">
            <a:off x="1460320" y="4398780"/>
            <a:ext cx="453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Rovná spojovacia šípka 97">
            <a:extLst>
              <a:ext uri="{FF2B5EF4-FFF2-40B4-BE49-F238E27FC236}">
                <a16:creationId xmlns:a16="http://schemas.microsoft.com/office/drawing/2014/main" id="{B6BE4244-5A9D-E297-8385-0594ACBEE4A0}"/>
              </a:ext>
            </a:extLst>
          </p:cNvPr>
          <p:cNvCxnSpPr>
            <a:cxnSpLocks/>
          </p:cNvCxnSpPr>
          <p:nvPr/>
        </p:nvCxnSpPr>
        <p:spPr>
          <a:xfrm flipH="1">
            <a:off x="7542223" y="4398780"/>
            <a:ext cx="2938693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ovná spojnica 100">
            <a:extLst>
              <a:ext uri="{FF2B5EF4-FFF2-40B4-BE49-F238E27FC236}">
                <a16:creationId xmlns:a16="http://schemas.microsoft.com/office/drawing/2014/main" id="{92136E9C-5AD6-6494-BFFA-50CF5A13DE56}"/>
              </a:ext>
            </a:extLst>
          </p:cNvPr>
          <p:cNvCxnSpPr>
            <a:cxnSpLocks/>
          </p:cNvCxnSpPr>
          <p:nvPr/>
        </p:nvCxnSpPr>
        <p:spPr>
          <a:xfrm>
            <a:off x="10480916" y="2923151"/>
            <a:ext cx="0" cy="20179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Rovná spojnica 104">
            <a:extLst>
              <a:ext uri="{FF2B5EF4-FFF2-40B4-BE49-F238E27FC236}">
                <a16:creationId xmlns:a16="http://schemas.microsoft.com/office/drawing/2014/main" id="{548FBA50-3C92-DB12-0D2D-5D281FA6B65C}"/>
              </a:ext>
            </a:extLst>
          </p:cNvPr>
          <p:cNvCxnSpPr>
            <a:cxnSpLocks/>
          </p:cNvCxnSpPr>
          <p:nvPr/>
        </p:nvCxnSpPr>
        <p:spPr>
          <a:xfrm flipH="1">
            <a:off x="1166648" y="4941110"/>
            <a:ext cx="931426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Rovná spojnica 106">
            <a:extLst>
              <a:ext uri="{FF2B5EF4-FFF2-40B4-BE49-F238E27FC236}">
                <a16:creationId xmlns:a16="http://schemas.microsoft.com/office/drawing/2014/main" id="{30A210E8-D953-17BC-B822-625EC1084344}"/>
              </a:ext>
            </a:extLst>
          </p:cNvPr>
          <p:cNvCxnSpPr>
            <a:cxnSpLocks/>
          </p:cNvCxnSpPr>
          <p:nvPr/>
        </p:nvCxnSpPr>
        <p:spPr>
          <a:xfrm>
            <a:off x="1463888" y="3213237"/>
            <a:ext cx="1326" cy="118324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ovná spojnica 108">
            <a:extLst>
              <a:ext uri="{FF2B5EF4-FFF2-40B4-BE49-F238E27FC236}">
                <a16:creationId xmlns:a16="http://schemas.microsoft.com/office/drawing/2014/main" id="{F3FFC4CB-3CAD-648E-F0B7-D13FDAD15978}"/>
              </a:ext>
            </a:extLst>
          </p:cNvPr>
          <p:cNvCxnSpPr>
            <a:cxnSpLocks/>
          </p:cNvCxnSpPr>
          <p:nvPr/>
        </p:nvCxnSpPr>
        <p:spPr>
          <a:xfrm>
            <a:off x="1152911" y="2916225"/>
            <a:ext cx="12068" cy="202572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ovná spojovacia šípka 111">
            <a:extLst>
              <a:ext uri="{FF2B5EF4-FFF2-40B4-BE49-F238E27FC236}">
                <a16:creationId xmlns:a16="http://schemas.microsoft.com/office/drawing/2014/main" id="{CFD99BD4-D9D1-860A-6A2E-B06ADD3CB51E}"/>
              </a:ext>
            </a:extLst>
          </p:cNvPr>
          <p:cNvCxnSpPr>
            <a:cxnSpLocks/>
          </p:cNvCxnSpPr>
          <p:nvPr/>
        </p:nvCxnSpPr>
        <p:spPr>
          <a:xfrm>
            <a:off x="1466838" y="3215539"/>
            <a:ext cx="505292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Rovná spojovacia šípka 115">
            <a:extLst>
              <a:ext uri="{FF2B5EF4-FFF2-40B4-BE49-F238E27FC236}">
                <a16:creationId xmlns:a16="http://schemas.microsoft.com/office/drawing/2014/main" id="{AAA83F41-3BA8-C2A9-78A6-64B39BB509F1}"/>
              </a:ext>
            </a:extLst>
          </p:cNvPr>
          <p:cNvCxnSpPr>
            <a:cxnSpLocks/>
          </p:cNvCxnSpPr>
          <p:nvPr/>
        </p:nvCxnSpPr>
        <p:spPr>
          <a:xfrm>
            <a:off x="1152911" y="2923151"/>
            <a:ext cx="819219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Rovná spojovacia šípka 118">
            <a:extLst>
              <a:ext uri="{FF2B5EF4-FFF2-40B4-BE49-F238E27FC236}">
                <a16:creationId xmlns:a16="http://schemas.microsoft.com/office/drawing/2014/main" id="{D95B93DA-6857-52AA-FB57-50A9790C22C2}"/>
              </a:ext>
            </a:extLst>
          </p:cNvPr>
          <p:cNvCxnSpPr>
            <a:cxnSpLocks/>
          </p:cNvCxnSpPr>
          <p:nvPr/>
        </p:nvCxnSpPr>
        <p:spPr>
          <a:xfrm>
            <a:off x="788670" y="2631068"/>
            <a:ext cx="1183460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BlokTextu 121">
            <a:extLst>
              <a:ext uri="{FF2B5EF4-FFF2-40B4-BE49-F238E27FC236}">
                <a16:creationId xmlns:a16="http://schemas.microsoft.com/office/drawing/2014/main" id="{C99430D1-B863-0EDF-61F1-9D027E509EC6}"/>
              </a:ext>
            </a:extLst>
          </p:cNvPr>
          <p:cNvSpPr txBox="1"/>
          <p:nvPr/>
        </p:nvSpPr>
        <p:spPr>
          <a:xfrm>
            <a:off x="1139260" y="2068039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y</a:t>
            </a:r>
            <a:r>
              <a:rPr lang="en-US" sz="2800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ref</a:t>
            </a:r>
            <a:endParaRPr lang="en-US" baseline="-250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23" name="BlokTextu 122">
            <a:extLst>
              <a:ext uri="{FF2B5EF4-FFF2-40B4-BE49-F238E27FC236}">
                <a16:creationId xmlns:a16="http://schemas.microsoft.com/office/drawing/2014/main" id="{D1914DA3-8BC4-1FCD-A666-026ACA66CF1A}"/>
              </a:ext>
            </a:extLst>
          </p:cNvPr>
          <p:cNvSpPr txBox="1"/>
          <p:nvPr/>
        </p:nvSpPr>
        <p:spPr>
          <a:xfrm>
            <a:off x="10426722" y="2329510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y</a:t>
            </a:r>
            <a:endParaRPr lang="en-US" baseline="-250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24" name="BlokTextu 123">
            <a:extLst>
              <a:ext uri="{FF2B5EF4-FFF2-40B4-BE49-F238E27FC236}">
                <a16:creationId xmlns:a16="http://schemas.microsoft.com/office/drawing/2014/main" id="{A7104031-284C-D084-2066-72E9DFB9C9A3}"/>
              </a:ext>
            </a:extLst>
          </p:cNvPr>
          <p:cNvSpPr txBox="1"/>
          <p:nvPr/>
        </p:nvSpPr>
        <p:spPr>
          <a:xfrm>
            <a:off x="7634702" y="2372518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u</a:t>
            </a:r>
            <a:endParaRPr lang="en-US" baseline="-250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25" name="BlokTextu 124">
            <a:extLst>
              <a:ext uri="{FF2B5EF4-FFF2-40B4-BE49-F238E27FC236}">
                <a16:creationId xmlns:a16="http://schemas.microsoft.com/office/drawing/2014/main" id="{37BCBEC2-4EF5-3EA5-C0E7-5EB5921A2FBA}"/>
              </a:ext>
            </a:extLst>
          </p:cNvPr>
          <p:cNvSpPr txBox="1"/>
          <p:nvPr/>
        </p:nvSpPr>
        <p:spPr>
          <a:xfrm>
            <a:off x="5135410" y="1837165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u</a:t>
            </a:r>
            <a:r>
              <a:rPr lang="en-US" sz="2800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L</a:t>
            </a:r>
            <a:endParaRPr lang="en-US" baseline="-250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26" name="BlokTextu 125">
            <a:extLst>
              <a:ext uri="{FF2B5EF4-FFF2-40B4-BE49-F238E27FC236}">
                <a16:creationId xmlns:a16="http://schemas.microsoft.com/office/drawing/2014/main" id="{5888BA29-B6AC-F3A6-83B2-71F325E321C0}"/>
              </a:ext>
            </a:extLst>
          </p:cNvPr>
          <p:cNvSpPr txBox="1"/>
          <p:nvPr/>
        </p:nvSpPr>
        <p:spPr>
          <a:xfrm>
            <a:off x="5132351" y="2787038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u</a:t>
            </a:r>
            <a:r>
              <a:rPr lang="en-US" sz="2800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R</a:t>
            </a:r>
            <a:endParaRPr lang="en-US" baseline="-250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27" name="BlokTextu 126">
            <a:extLst>
              <a:ext uri="{FF2B5EF4-FFF2-40B4-BE49-F238E27FC236}">
                <a16:creationId xmlns:a16="http://schemas.microsoft.com/office/drawing/2014/main" id="{5DB81921-D8B5-FD99-9270-CBE24F192419}"/>
              </a:ext>
            </a:extLst>
          </p:cNvPr>
          <p:cNvSpPr txBox="1"/>
          <p:nvPr/>
        </p:nvSpPr>
        <p:spPr>
          <a:xfrm>
            <a:off x="2122040" y="234669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baseline="-25000" dirty="0">
                <a:latin typeface="Baskerville Old Face" panose="02020602080505020303" pitchFamily="18" charset="0"/>
                <a:ea typeface="Calibri" panose="020F0502020204030204" pitchFamily="34" charset="0"/>
                <a:cs typeface="Arabic Typesetting" panose="03020402040406030203" pitchFamily="66" charset="-78"/>
              </a:rPr>
              <a:t>θ</a:t>
            </a:r>
            <a:endParaRPr lang="en-US" baseline="-250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28" name="BlokTextu 127">
            <a:extLst>
              <a:ext uri="{FF2B5EF4-FFF2-40B4-BE49-F238E27FC236}">
                <a16:creationId xmlns:a16="http://schemas.microsoft.com/office/drawing/2014/main" id="{49306769-8B5C-8C15-FB29-FF62F11C710E}"/>
              </a:ext>
            </a:extLst>
          </p:cNvPr>
          <p:cNvSpPr txBox="1"/>
          <p:nvPr/>
        </p:nvSpPr>
        <p:spPr>
          <a:xfrm>
            <a:off x="5135410" y="3836013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x</a:t>
            </a:r>
            <a:r>
              <a:rPr lang="en-US" sz="2800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I</a:t>
            </a:r>
            <a:endParaRPr lang="en-US" baseline="-250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29" name="BlokTextu 128">
            <a:extLst>
              <a:ext uri="{FF2B5EF4-FFF2-40B4-BE49-F238E27FC236}">
                <a16:creationId xmlns:a16="http://schemas.microsoft.com/office/drawing/2014/main" id="{EBA5BB3D-ABFA-1CF0-3E19-C47F79FC9BC5}"/>
              </a:ext>
            </a:extLst>
          </p:cNvPr>
          <p:cNvSpPr txBox="1"/>
          <p:nvPr/>
        </p:nvSpPr>
        <p:spPr>
          <a:xfrm>
            <a:off x="9906783" y="1975568"/>
            <a:ext cx="1568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Temperature</a:t>
            </a:r>
            <a:endParaRPr lang="en-US" dirty="0">
              <a:solidFill>
                <a:srgbClr val="0070C0"/>
              </a:solidFill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sp>
        <p:nvSpPr>
          <p:cNvPr id="130" name="BlokTextu 129">
            <a:extLst>
              <a:ext uri="{FF2B5EF4-FFF2-40B4-BE49-F238E27FC236}">
                <a16:creationId xmlns:a16="http://schemas.microsoft.com/office/drawing/2014/main" id="{4AE64A69-56C8-137F-B871-C293DAD852B3}"/>
              </a:ext>
            </a:extLst>
          </p:cNvPr>
          <p:cNvSpPr txBox="1"/>
          <p:nvPr/>
        </p:nvSpPr>
        <p:spPr>
          <a:xfrm>
            <a:off x="7307318" y="2079295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Voltage</a:t>
            </a:r>
            <a:endParaRPr lang="en-US" dirty="0">
              <a:solidFill>
                <a:srgbClr val="0070C0"/>
              </a:solidFill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sp>
        <p:nvSpPr>
          <p:cNvPr id="131" name="BlokTextu 130">
            <a:extLst>
              <a:ext uri="{FF2B5EF4-FFF2-40B4-BE49-F238E27FC236}">
                <a16:creationId xmlns:a16="http://schemas.microsoft.com/office/drawing/2014/main" id="{A4B2F5EB-F7B0-38F3-AB1A-2DD4648F03AF}"/>
              </a:ext>
            </a:extLst>
          </p:cNvPr>
          <p:cNvSpPr txBox="1"/>
          <p:nvPr/>
        </p:nvSpPr>
        <p:spPr>
          <a:xfrm>
            <a:off x="653389" y="1755747"/>
            <a:ext cx="1568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Temperature</a:t>
            </a:r>
            <a:endParaRPr lang="en-US" dirty="0">
              <a:solidFill>
                <a:srgbClr val="0070C0"/>
              </a:solidFill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0576379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20</Words>
  <Application>Microsoft Office PowerPoint</Application>
  <PresentationFormat>Širokouhlá</PresentationFormat>
  <Paragraphs>15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7" baseType="lpstr">
      <vt:lpstr>Angsana New</vt:lpstr>
      <vt:lpstr>Arial</vt:lpstr>
      <vt:lpstr>Baskerville Old Face</vt:lpstr>
      <vt:lpstr>Calibri</vt:lpstr>
      <vt:lpstr>Calibri Light</vt:lpstr>
      <vt:lpstr>Motív Office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l.galcikova@gmail.com</dc:creator>
  <cp:lastModifiedBy>l.galcikova@gmail.com</cp:lastModifiedBy>
  <cp:revision>4</cp:revision>
  <dcterms:created xsi:type="dcterms:W3CDTF">2023-01-19T13:24:50Z</dcterms:created>
  <dcterms:modified xsi:type="dcterms:W3CDTF">2023-01-30T14:36:29Z</dcterms:modified>
</cp:coreProperties>
</file>