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17D6B4-AAEE-5A3C-3989-11338DE06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371047-FA63-F6F4-0F0A-4C2C0C9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3F31497-81B9-5CE8-7168-ECAAAB7F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C994992-3712-4433-30DB-031EEBE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23704D0-2907-C803-8565-426B7854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CFD374-0B38-0016-35DF-63B562FB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F737B78-8F22-74ED-7DC1-86DDA51E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78C705F-3FDF-BD8F-F7B2-04F7826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75FC53-9693-C18C-B830-96D30F9C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8B2320B-160F-6538-F6BD-6F297A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DC1B7CE-CC11-E18E-EE3B-1CB8D376E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F4EC0EC-F57A-DDC7-3AA5-A528B255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F54FC6-1C7C-1228-445B-D178F887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68E53F-9E7A-DC8B-A075-7370A282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CCB539-F89E-3452-A266-84E5F76C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25DA3B-3910-B0FF-007B-6EEE3BD5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CA234-C99A-9AB7-190D-B03CF94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452564-AEF8-01C6-86C0-EBB3A765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30D28F-1CFA-DEE2-FC73-49DBA319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A53A4AC-316C-DB1A-6E0E-F9A321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8CC05C-43E0-8573-7FEE-F0A5ABB2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CFED3A-9255-690B-B715-3E494921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1C9C18-F0A2-8546-306F-003A7836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3E54F23-D412-D33F-A061-AA864EC3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298133-E721-19E8-7946-4126DBA1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AB255-8383-258A-8F65-6B22857A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A939E0-1D34-38CB-0BB3-C82007CBB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01411EC-593E-33B5-5A4F-DDD6C44A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85BBF0-7BC4-5C59-4B6A-221ED783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488197F-950E-E18C-5803-7D0803D1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78F489-6330-00A1-4F2F-B972C297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136F65-1C9A-90C7-653E-E07C70D1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B97359-DFE5-ACAA-8B99-5BB36D37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C8EF275-1043-D9D1-8ACD-12155447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7550B5B-55A3-018C-A331-192A3F25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04F016E-4EA3-51A3-E771-D10CDCC4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3067FB4-4455-9FB8-6AD6-394C7E85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3B97E48-EF04-5EA9-6299-3D6D07BF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6AA9CB9-4183-6A61-7FC1-5D312D9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9627A-2051-0BD7-DBF2-45A98EF4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909F5DB-841B-A33C-739B-A3FFF0C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A3FB68D-2CE2-8397-0B26-53199887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1ADBC43-3746-4172-12BD-E7F5B26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060FEA5-7EF1-5B16-68C0-A485E253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F7EBD1E-F4B9-3032-1B9D-2BB4FB1F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FAF42A9-4D0D-2258-776B-2956F8D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E1791D-8BC2-821A-B5EA-ED501A53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E7FB70-B036-059E-E2B1-1242FF45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07650B-8B6F-DA03-85EF-896452F1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7B9F70-2D61-DEB9-16C2-3D3FEA1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E8918FF-FFB8-5E4A-597B-F86D61AD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57FDA89-4E9C-2B1B-CA0B-108F9CA6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120A3-0E02-415A-D4E2-5729EFC1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208818B-7368-5BDD-DD12-B8B793A5D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693FC4-4F16-611F-0504-FCE97A91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38AF9F6-C582-6ACD-FA99-A79B87D6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C44A4B-B2BF-5D93-BCE2-71F22C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731517-B834-2837-5D7C-915E2AE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8B06DCB-1052-CE9A-8061-0B77DDB1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CDDF17-3C6E-3784-8B2B-9577C68F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202B40-E138-AF6D-64BE-8A139BE7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7302-7987-48BC-AA49-F1B089F3BA7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69CFD8-1299-71F8-3877-37BBB40D7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C159D3-35C2-49B8-858C-2C13EE6A2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kupina 24">
            <a:extLst>
              <a:ext uri="{FF2B5EF4-FFF2-40B4-BE49-F238E27FC236}">
                <a16:creationId xmlns:a16="http://schemas.microsoft.com/office/drawing/2014/main" id="{589CD7CD-791E-AECE-5EE1-9928EEC5DFF3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5" name="Obrázok 4">
              <a:extLst>
                <a:ext uri="{FF2B5EF4-FFF2-40B4-BE49-F238E27FC236}">
                  <a16:creationId xmlns:a16="http://schemas.microsoft.com/office/drawing/2014/main" id="{DFA2D34D-272C-1786-BD7B-C20C740AB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A9959989-BA19-8369-E023-31277261C120}"/>
                </a:ext>
              </a:extLst>
            </p:cNvPr>
            <p:cNvGrpSpPr/>
            <p:nvPr/>
          </p:nvGrpSpPr>
          <p:grpSpPr>
            <a:xfrm>
              <a:off x="6087183" y="4056720"/>
              <a:ext cx="626805" cy="635756"/>
              <a:chOff x="5598160" y="632639"/>
              <a:chExt cx="751840" cy="769441"/>
            </a:xfrm>
          </p:grpSpPr>
          <p:sp>
            <p:nvSpPr>
              <p:cNvPr id="11" name="Ovál 10">
                <a:extLst>
                  <a:ext uri="{FF2B5EF4-FFF2-40B4-BE49-F238E27FC236}">
                    <a16:creationId xmlns:a16="http://schemas.microsoft.com/office/drawing/2014/main" id="{21975C07-4F47-64D8-A32A-0F8E26A24B13}"/>
                  </a:ext>
                </a:extLst>
              </p:cNvPr>
              <p:cNvSpPr/>
              <p:nvPr/>
            </p:nvSpPr>
            <p:spPr>
              <a:xfrm>
                <a:off x="5598160" y="640080"/>
                <a:ext cx="751840" cy="7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1E821B1D-7A31-268E-AA0A-DA17E8803F47}"/>
                  </a:ext>
                </a:extLst>
              </p:cNvPr>
              <p:cNvSpPr txBox="1"/>
              <p:nvPr/>
            </p:nvSpPr>
            <p:spPr>
              <a:xfrm>
                <a:off x="5723633" y="632639"/>
                <a:ext cx="626367" cy="688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A6580EA0-BCC4-08E0-4EEE-61C2508AFA9C}"/>
                </a:ext>
              </a:extLst>
            </p:cNvPr>
            <p:cNvGrpSpPr/>
            <p:nvPr/>
          </p:nvGrpSpPr>
          <p:grpSpPr>
            <a:xfrm>
              <a:off x="8341359" y="2489200"/>
              <a:ext cx="674309" cy="635756"/>
              <a:chOff x="5598160" y="632639"/>
              <a:chExt cx="761604" cy="769441"/>
            </a:xfrm>
          </p:grpSpPr>
          <p:sp>
            <p:nvSpPr>
              <p:cNvPr id="14" name="Ovál 13">
                <a:extLst>
                  <a:ext uri="{FF2B5EF4-FFF2-40B4-BE49-F238E27FC236}">
                    <a16:creationId xmlns:a16="http://schemas.microsoft.com/office/drawing/2014/main" id="{89A8D582-9C08-2F01-2876-73E2D4C21F76}"/>
                  </a:ext>
                </a:extLst>
              </p:cNvPr>
              <p:cNvSpPr/>
              <p:nvPr/>
            </p:nvSpPr>
            <p:spPr>
              <a:xfrm>
                <a:off x="5598160" y="640080"/>
                <a:ext cx="751840" cy="7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BlokTextu 14">
                <a:extLst>
                  <a:ext uri="{FF2B5EF4-FFF2-40B4-BE49-F238E27FC236}">
                    <a16:creationId xmlns:a16="http://schemas.microsoft.com/office/drawing/2014/main" id="{59F5F825-DF8F-7FEB-3E82-D7E9E4F80671}"/>
                  </a:ext>
                </a:extLst>
              </p:cNvPr>
              <p:cNvSpPr txBox="1"/>
              <p:nvPr/>
            </p:nvSpPr>
            <p:spPr>
              <a:xfrm>
                <a:off x="5733397" y="632639"/>
                <a:ext cx="626367" cy="65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16" name="Skupina 15">
              <a:extLst>
                <a:ext uri="{FF2B5EF4-FFF2-40B4-BE49-F238E27FC236}">
                  <a16:creationId xmlns:a16="http://schemas.microsoft.com/office/drawing/2014/main" id="{5ABAB628-C17E-0D4C-3185-98D84A506F56}"/>
                </a:ext>
              </a:extLst>
            </p:cNvPr>
            <p:cNvGrpSpPr/>
            <p:nvPr/>
          </p:nvGrpSpPr>
          <p:grpSpPr>
            <a:xfrm>
              <a:off x="3306267" y="2489200"/>
              <a:ext cx="674309" cy="635756"/>
              <a:chOff x="5598160" y="632639"/>
              <a:chExt cx="761604" cy="769441"/>
            </a:xfrm>
          </p:grpSpPr>
          <p:sp>
            <p:nvSpPr>
              <p:cNvPr id="17" name="Ovál 16">
                <a:extLst>
                  <a:ext uri="{FF2B5EF4-FFF2-40B4-BE49-F238E27FC236}">
                    <a16:creationId xmlns:a16="http://schemas.microsoft.com/office/drawing/2014/main" id="{977632D8-2827-C7DA-4975-7B1441EC5212}"/>
                  </a:ext>
                </a:extLst>
              </p:cNvPr>
              <p:cNvSpPr/>
              <p:nvPr/>
            </p:nvSpPr>
            <p:spPr>
              <a:xfrm>
                <a:off x="5598160" y="640080"/>
                <a:ext cx="751840" cy="7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010B6A71-7987-CAFA-EC4A-F030E0FBCA0A}"/>
                  </a:ext>
                </a:extLst>
              </p:cNvPr>
              <p:cNvSpPr txBox="1"/>
              <p:nvPr/>
            </p:nvSpPr>
            <p:spPr>
              <a:xfrm>
                <a:off x="5733397" y="632639"/>
                <a:ext cx="626367" cy="65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9" name="Skupina 18">
              <a:extLst>
                <a:ext uri="{FF2B5EF4-FFF2-40B4-BE49-F238E27FC236}">
                  <a16:creationId xmlns:a16="http://schemas.microsoft.com/office/drawing/2014/main" id="{B4828C65-8C3A-C28A-3711-A6D3E6FC348F}"/>
                </a:ext>
              </a:extLst>
            </p:cNvPr>
            <p:cNvGrpSpPr/>
            <p:nvPr/>
          </p:nvGrpSpPr>
          <p:grpSpPr>
            <a:xfrm>
              <a:off x="7810811" y="5931259"/>
              <a:ext cx="665664" cy="645916"/>
              <a:chOff x="5598160" y="604387"/>
              <a:chExt cx="751840" cy="797693"/>
            </a:xfrm>
          </p:grpSpPr>
          <p:sp>
            <p:nvSpPr>
              <p:cNvPr id="20" name="Ovál 19">
                <a:extLst>
                  <a:ext uri="{FF2B5EF4-FFF2-40B4-BE49-F238E27FC236}">
                    <a16:creationId xmlns:a16="http://schemas.microsoft.com/office/drawing/2014/main" id="{513A3398-16EA-9806-88F2-5C5A0B281210}"/>
                  </a:ext>
                </a:extLst>
              </p:cNvPr>
              <p:cNvSpPr/>
              <p:nvPr/>
            </p:nvSpPr>
            <p:spPr>
              <a:xfrm>
                <a:off x="5598160" y="640080"/>
                <a:ext cx="751840" cy="7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7C45C85-806D-B45F-6B97-E1B7A515AD1C}"/>
                  </a:ext>
                </a:extLst>
              </p:cNvPr>
              <p:cNvSpPr txBox="1"/>
              <p:nvPr/>
            </p:nvSpPr>
            <p:spPr>
              <a:xfrm>
                <a:off x="5723633" y="604387"/>
                <a:ext cx="626367" cy="65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A27470B3-3824-307A-1FA7-1850E4D7F7A1}"/>
                </a:ext>
              </a:extLst>
            </p:cNvPr>
            <p:cNvGrpSpPr/>
            <p:nvPr/>
          </p:nvGrpSpPr>
          <p:grpSpPr>
            <a:xfrm>
              <a:off x="3335988" y="6000217"/>
              <a:ext cx="665666" cy="635756"/>
              <a:chOff x="5598160" y="632639"/>
              <a:chExt cx="751840" cy="769441"/>
            </a:xfrm>
          </p:grpSpPr>
          <p:sp>
            <p:nvSpPr>
              <p:cNvPr id="23" name="Ovál 22">
                <a:extLst>
                  <a:ext uri="{FF2B5EF4-FFF2-40B4-BE49-F238E27FC236}">
                    <a16:creationId xmlns:a16="http://schemas.microsoft.com/office/drawing/2014/main" id="{73023DDC-811D-84C8-15E9-31617C399AE5}"/>
                  </a:ext>
                </a:extLst>
              </p:cNvPr>
              <p:cNvSpPr/>
              <p:nvPr/>
            </p:nvSpPr>
            <p:spPr>
              <a:xfrm>
                <a:off x="5598160" y="640080"/>
                <a:ext cx="751840" cy="7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BlokTextu 23">
                <a:extLst>
                  <a:ext uri="{FF2B5EF4-FFF2-40B4-BE49-F238E27FC236}">
                    <a16:creationId xmlns:a16="http://schemas.microsoft.com/office/drawing/2014/main" id="{CAA811EB-1514-1BCE-1492-6E2F48D94787}"/>
                  </a:ext>
                </a:extLst>
              </p:cNvPr>
              <p:cNvSpPr txBox="1"/>
              <p:nvPr/>
            </p:nvSpPr>
            <p:spPr>
              <a:xfrm>
                <a:off x="5710446" y="632639"/>
                <a:ext cx="626367" cy="659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576379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Širokouhlá</PresentationFormat>
  <Paragraphs>5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l.galcikova@gmail.com</dc:creator>
  <cp:lastModifiedBy>l.galcikova@gmail.com</cp:lastModifiedBy>
  <cp:revision>1</cp:revision>
  <dcterms:created xsi:type="dcterms:W3CDTF">2023-01-19T13:24:50Z</dcterms:created>
  <dcterms:modified xsi:type="dcterms:W3CDTF">2023-01-19T13:36:00Z</dcterms:modified>
</cp:coreProperties>
</file>