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8071ca7a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8071ca7a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8071ca7a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8071ca7a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8071ca7a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8071ca7a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heodi.org/wp-content/uploads/2019/07/ODI-Data-Ethics-Canvas-2019-05.pdf" TargetMode="External"/><Relationship Id="rId4" Type="http://schemas.openxmlformats.org/officeDocument/2006/relationships/hyperlink" Target="https://towardsdatascience.com/is-it-time-for-a-data-scientist-code-of-ethics-210b4f987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lang="cs" sz="3050">
                <a:solidFill>
                  <a:srgbClr val="3333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Should there be a mandatory code of conduct for all data scientists?</a:t>
            </a:r>
            <a:endParaRPr b="0" sz="3050">
              <a:solidFill>
                <a:srgbClr val="3333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5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Ethics &amp; communication project</a:t>
            </a:r>
            <a:endParaRPr sz="125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5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Lenka Rozborilova</a:t>
            </a:r>
            <a:endParaRPr sz="125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25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2020-12-11</a:t>
            </a:r>
            <a:endParaRPr sz="1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965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3333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Rising awareness of the harmful power of data</a:t>
            </a:r>
            <a:endParaRPr sz="1450">
              <a:solidFill>
                <a:srgbClr val="3333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3333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 official code of conduct</a:t>
            </a:r>
            <a:endParaRPr sz="1450">
              <a:solidFill>
                <a:srgbClr val="3333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3333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</a:t>
            </a:r>
            <a:r>
              <a:rPr lang="cs" sz="1450">
                <a:solidFill>
                  <a:srgbClr val="3333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requirement for data scientists to hold any specific qualification</a:t>
            </a:r>
            <a:endParaRPr sz="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025" y="2421700"/>
            <a:ext cx="3105402" cy="238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965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3333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Existence of optional</a:t>
            </a:r>
            <a:r>
              <a:rPr lang="cs" sz="1450">
                <a:solidFill>
                  <a:srgbClr val="3333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codes of conduct</a:t>
            </a:r>
            <a:endParaRPr sz="1450">
              <a:solidFill>
                <a:srgbClr val="3333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3333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Education and debate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688" y="2354425"/>
            <a:ext cx="3754618" cy="22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262575" y="924125"/>
            <a:ext cx="7668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50">
                <a:solidFill>
                  <a:srgbClr val="3333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References: </a:t>
            </a:r>
            <a:endParaRPr sz="1450">
              <a:solidFill>
                <a:srgbClr val="3333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Ethics Canvas: </a:t>
            </a:r>
            <a:endParaRPr b="1" sz="1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https://theodi.org/wp-content/uploads/2019/07/ODI-Data-Ethics-Canvas-2019-05.pdf</a:t>
            </a:r>
            <a:endParaRPr sz="105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 It Time for a Data Scientist Code of Ethics?</a:t>
            </a:r>
            <a:endParaRPr sz="105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cs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https://towardsdatascience.com/is-it-time-for-a-data-scientist-code-of-ethics-210b4f987a8</a:t>
            </a:r>
            <a:r>
              <a:rPr lang="cs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5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Professional ethics and codes of conduct: </a:t>
            </a:r>
            <a:endParaRPr sz="105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cs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cs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ttps://www.iaa.govt.nz/for-advisers/adviser-tools/ethics-toolkit/professional-ethics-and-codes-of-conduct/</a:t>
            </a:r>
            <a:endParaRPr sz="1450">
              <a:solidFill>
                <a:srgbClr val="3333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