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39ca713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39ca71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39ca71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39ca71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39ca713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39ca713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d39ca713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d39ca713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d39ca713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d39ca713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d39ca713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d39ca713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d39ca713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d39ca713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Linear Discriminant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/>
              <a:t>Lenka Rozborilova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/>
              <a:t>16/2 2021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100"/>
              <a:t>Linear Discriminant Analysis (LDA)</a:t>
            </a:r>
            <a:endParaRPr sz="166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supervised</a:t>
            </a:r>
            <a:r>
              <a:rPr lang="cs"/>
              <a:t> learning concep</a:t>
            </a:r>
            <a:r>
              <a:rPr lang="cs"/>
              <a:t>t that categorizes a set of data into </a:t>
            </a:r>
            <a:r>
              <a:rPr b="1" lang="cs"/>
              <a:t>known</a:t>
            </a:r>
            <a:r>
              <a:rPr lang="cs"/>
              <a:t> classes</a:t>
            </a:r>
            <a:endParaRPr b="1"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similar to </a:t>
            </a:r>
            <a:r>
              <a:rPr lang="cs"/>
              <a:t>Principal</a:t>
            </a:r>
            <a:r>
              <a:rPr lang="cs"/>
              <a:t> Component Analysis (PCA)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aim: assign labels to the data - make an accurate classification decision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linear technique - draw an optimal line (= decision threshold) that is discriminating between different classes in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25" y="283888"/>
            <a:ext cx="7215551" cy="45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864800" y="4767100"/>
            <a:ext cx="4279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YouTube: Nathan Kutz - </a:t>
            </a: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Supervised Learning and Linear Discriminants</a:t>
            </a:r>
            <a:endParaRPr sz="6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100"/>
              <a:t>Linear Discriminant Analysis (LDA)</a:t>
            </a:r>
            <a:endParaRPr sz="166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Mathematics</a:t>
            </a:r>
            <a:r>
              <a:rPr lang="cs"/>
              <a:t> behind (computing two quantities):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distance between means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variation of data around each mean (</a:t>
            </a:r>
            <a:r>
              <a:rPr i="1" lang="cs"/>
              <a:t>scatter</a:t>
            </a:r>
            <a:r>
              <a:rPr lang="cs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624" y="1567550"/>
            <a:ext cx="3009849" cy="24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2606600" y="3052650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100"/>
              <a:t>Linear Discriminant Analysis (LDA)</a:t>
            </a:r>
            <a:endParaRPr sz="166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Mathematics</a:t>
            </a:r>
            <a:r>
              <a:rPr lang="cs"/>
              <a:t> behind (computing two quantities):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distance between means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variation of data around each mean (</a:t>
            </a:r>
            <a:r>
              <a:rPr i="1" lang="cs"/>
              <a:t>scatter</a:t>
            </a:r>
            <a:r>
              <a:rPr lang="cs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624" y="1567550"/>
            <a:ext cx="3009849" cy="248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/>
          <p:nvPr/>
        </p:nvCxnSpPr>
        <p:spPr>
          <a:xfrm flipH="1">
            <a:off x="7875650" y="1881775"/>
            <a:ext cx="2508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 rot="10800000">
            <a:off x="7931250" y="2495100"/>
            <a:ext cx="2649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7"/>
          <p:cNvSpPr txBox="1"/>
          <p:nvPr/>
        </p:nvSpPr>
        <p:spPr>
          <a:xfrm>
            <a:off x="2606600" y="3052650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8126450" y="1567550"/>
            <a:ext cx="12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maximise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8265825" y="2571750"/>
            <a:ext cx="12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minimise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25" y="283888"/>
            <a:ext cx="7215551" cy="45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4864800" y="4767100"/>
            <a:ext cx="4279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YouTube: Nathan Kutz - Supervised Learning and Linear Discriminants</a:t>
            </a:r>
            <a:endParaRPr sz="6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4864800" y="4767100"/>
            <a:ext cx="4279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YouTube: Nathan Kutz - Supervised Learning and Linear Discriminants</a:t>
            </a:r>
            <a:endParaRPr sz="6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25" y="396550"/>
            <a:ext cx="3784125" cy="33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 flipH="1">
            <a:off x="5831475" y="2332650"/>
            <a:ext cx="11898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 txBox="1"/>
          <p:nvPr/>
        </p:nvSpPr>
        <p:spPr>
          <a:xfrm>
            <a:off x="6858000" y="1912738"/>
            <a:ext cx="19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Linear Discriminant 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100"/>
              <a:t>Linear Discriminant Analysis (LDA)</a:t>
            </a:r>
            <a:endParaRPr sz="166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LDA is like PCA, they both reduce the dimensions, however LDA focuses on maximising the separability among known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2606600" y="3052650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