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72" r:id="rId3"/>
    <p:sldId id="257" r:id="rId4"/>
    <p:sldId id="275" r:id="rId5"/>
    <p:sldId id="264" r:id="rId6"/>
    <p:sldId id="258" r:id="rId7"/>
    <p:sldId id="259" r:id="rId8"/>
    <p:sldId id="260" r:id="rId9"/>
    <p:sldId id="261" r:id="rId10"/>
    <p:sldId id="262" r:id="rId11"/>
    <p:sldId id="267" r:id="rId12"/>
    <p:sldId id="276" r:id="rId13"/>
    <p:sldId id="273" r:id="rId14"/>
    <p:sldId id="268" r:id="rId15"/>
    <p:sldId id="278" r:id="rId16"/>
    <p:sldId id="279" r:id="rId17"/>
    <p:sldId id="271" r:id="rId18"/>
    <p:sldId id="274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5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15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67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75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7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6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B45C-0A26-4E7A-9269-D54E035FD123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0572C9-70CE-401F-9FE1-B8C07AE70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037942" y="1221714"/>
            <a:ext cx="8516500" cy="2350347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Генерация полей для соревнования роботов «Траектория-</a:t>
            </a:r>
            <a:r>
              <a:rPr lang="ru-RU" dirty="0" err="1">
                <a:cs typeface="Times New Roman" panose="02020603050405020304" pitchFamily="18" charset="0"/>
              </a:rPr>
              <a:t>пазл</a:t>
            </a:r>
            <a:r>
              <a:rPr lang="ru-RU" dirty="0">
                <a:cs typeface="Times New Roman" panose="02020603050405020304" pitchFamily="18" charset="0"/>
              </a:rPr>
              <a:t>»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63784" y="4474234"/>
            <a:ext cx="5399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Автор проекта:</a:t>
            </a:r>
          </a:p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Бобылева Елена, ученица 9 К класса 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Научные руководители: </a:t>
            </a:r>
            <a:br>
              <a:rPr lang="ru-RU" dirty="0"/>
            </a:b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Вязовов С.М., зав. кафедрой информатики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59B652-D2EB-4531-9F7A-136F5EA2F729}"/>
              </a:ext>
            </a:extLst>
          </p:cNvPr>
          <p:cNvSpPr/>
          <p:nvPr/>
        </p:nvSpPr>
        <p:spPr>
          <a:xfrm>
            <a:off x="930027" y="141760"/>
            <a:ext cx="8433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МАОУ «Лицей №14 имени Заслуженного учителя Российской Федерации А.М. Кузьмина»</a:t>
            </a:r>
          </a:p>
        </p:txBody>
      </p:sp>
    </p:spTree>
    <p:extLst>
      <p:ext uri="{BB962C8B-B14F-4D97-AF65-F5344CB8AC3E}">
        <p14:creationId xmlns:p14="http://schemas.microsoft.com/office/powerpoint/2010/main" val="391618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876" y="915263"/>
            <a:ext cx="8596668" cy="1035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Последняя клетка выбирается отдельно, потому что она зависит от 4 соседних сторон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9" y="1820091"/>
            <a:ext cx="738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4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957" y="680133"/>
            <a:ext cx="8596668" cy="7829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Следующим этапом стало добавление возможности </a:t>
            </a:r>
            <a:r>
              <a:rPr lang="ru-RU"/>
              <a:t>печати, сохранения </a:t>
            </a:r>
            <a:r>
              <a:rPr lang="ru-RU" dirty="0"/>
              <a:t>изображения карты</a:t>
            </a:r>
            <a:r>
              <a:rPr lang="en-US" dirty="0"/>
              <a:t> </a:t>
            </a:r>
            <a:r>
              <a:rPr lang="ru-RU" dirty="0"/>
              <a:t>и перегенерации карты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8" y="1578292"/>
            <a:ext cx="7534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8FC781-268D-4C81-AB99-E7222144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69" y="735444"/>
            <a:ext cx="8596668" cy="1744145"/>
          </a:xfrm>
        </p:spPr>
        <p:txBody>
          <a:bodyPr/>
          <a:lstStyle/>
          <a:p>
            <a:r>
              <a:rPr lang="ru-RU" dirty="0" smtClean="0"/>
              <a:t>Поле представляется в виде графа и проверяется на связанность.</a:t>
            </a:r>
          </a:p>
          <a:p>
            <a:r>
              <a:rPr lang="ru-RU" dirty="0" smtClean="0"/>
              <a:t>Происходит </a:t>
            </a:r>
            <a:r>
              <a:rPr lang="ru-RU" dirty="0"/>
              <a:t>проверка: не превышает ли количество элементов, заданное в параметрах настроек, с тем количеством, которое получилось при генерации.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82" y="2292823"/>
            <a:ext cx="5876282" cy="39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9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0088" y="1366829"/>
            <a:ext cx="8596668" cy="8351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карты сохраняются в отдельную папку </a:t>
            </a:r>
            <a:r>
              <a:rPr lang="en-US" dirty="0"/>
              <a:t>SAVE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" y="2093669"/>
            <a:ext cx="9427805" cy="26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93125" y="865223"/>
            <a:ext cx="8044720" cy="4736507"/>
            <a:chOff x="0" y="1040295"/>
            <a:chExt cx="5940425" cy="326639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42" y="1040295"/>
              <a:ext cx="4418844" cy="29441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" name="Надпись 13"/>
            <p:cNvSpPr txBox="1"/>
            <p:nvPr/>
          </p:nvSpPr>
          <p:spPr>
            <a:xfrm>
              <a:off x="0" y="4048240"/>
              <a:ext cx="5940425" cy="2584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Рисунок 2. Окно программы </a:t>
              </a: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Map Generator</a:t>
              </a:r>
              <a:endParaRPr lang="ru-RU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87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138653" y="800337"/>
            <a:ext cx="8224820" cy="4924959"/>
            <a:chOff x="-996795" y="-171769"/>
            <a:chExt cx="6361994" cy="363569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0645" y="-1279209"/>
              <a:ext cx="3147060" cy="5361940"/>
            </a:xfrm>
            <a:prstGeom prst="rect">
              <a:avLst/>
            </a:prstGeom>
          </p:spPr>
        </p:pic>
        <p:sp>
          <p:nvSpPr>
            <p:cNvPr id="6" name="Надпись 53"/>
            <p:cNvSpPr txBox="1"/>
            <p:nvPr/>
          </p:nvSpPr>
          <p:spPr>
            <a:xfrm>
              <a:off x="3259" y="3205480"/>
              <a:ext cx="5361940" cy="2584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Рисунок 5. Результат вывода на печать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4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46206" y="667265"/>
            <a:ext cx="6881452" cy="5980670"/>
            <a:chOff x="0" y="0"/>
            <a:chExt cx="3663315" cy="321437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63315" cy="289687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6" name="Надпись 46"/>
            <p:cNvSpPr txBox="1"/>
            <p:nvPr/>
          </p:nvSpPr>
          <p:spPr>
            <a:xfrm>
              <a:off x="0" y="2955925"/>
              <a:ext cx="3663315" cy="2584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Рисунок 6. Окно настроек приложения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9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336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реализации проекта были использованы:</a:t>
            </a:r>
          </a:p>
          <a:p>
            <a:r>
              <a:rPr lang="ru-RU" dirty="0" err="1"/>
              <a:t>Виджеты</a:t>
            </a:r>
            <a:r>
              <a:rPr lang="ru-RU" dirty="0"/>
              <a:t> из </a:t>
            </a:r>
            <a:r>
              <a:rPr lang="en-US" dirty="0" err="1"/>
              <a:t>QtGui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QtWidgets</a:t>
            </a:r>
            <a:r>
              <a:rPr lang="ru-RU" dirty="0"/>
              <a:t> модуля </a:t>
            </a:r>
            <a:r>
              <a:rPr lang="en-US" dirty="0"/>
              <a:t>PyQt5</a:t>
            </a:r>
            <a:r>
              <a:rPr lang="ru-RU" dirty="0"/>
              <a:t> для графического представления программы</a:t>
            </a:r>
          </a:p>
          <a:p>
            <a:r>
              <a:rPr lang="ru-RU" dirty="0"/>
              <a:t>Возможности модуля </a:t>
            </a:r>
            <a:r>
              <a:rPr lang="en-US" dirty="0"/>
              <a:t>random </a:t>
            </a:r>
            <a:r>
              <a:rPr lang="ru-RU" dirty="0"/>
              <a:t>для генерации разных карт</a:t>
            </a:r>
          </a:p>
          <a:p>
            <a:r>
              <a:rPr lang="ru-RU" dirty="0"/>
              <a:t>Модуль </a:t>
            </a:r>
            <a:r>
              <a:rPr lang="en-US" dirty="0"/>
              <a:t>PIL </a:t>
            </a:r>
            <a:r>
              <a:rPr lang="ru-RU" dirty="0"/>
              <a:t>для создания и сохранения скриншота экрана</a:t>
            </a:r>
          </a:p>
          <a:p>
            <a:r>
              <a:rPr lang="ru-RU" dirty="0"/>
              <a:t>Модуль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ru-RU" dirty="0"/>
              <a:t>для поиска сохранённой карты с наибольшим номером</a:t>
            </a:r>
          </a:p>
        </p:txBody>
      </p:sp>
    </p:spTree>
    <p:extLst>
      <p:ext uri="{BB962C8B-B14F-4D97-AF65-F5344CB8AC3E}">
        <p14:creationId xmlns:p14="http://schemas.microsoft.com/office/powerpoint/2010/main" val="372418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41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Эту программу планируется расширить для подготовки </a:t>
            </a:r>
            <a:r>
              <a:rPr lang="ru-RU" dirty="0" err="1"/>
              <a:t>жеребьёвочного</a:t>
            </a:r>
            <a:r>
              <a:rPr lang="ru-RU" dirty="0"/>
              <a:t> материала и для других соревнований:</a:t>
            </a:r>
          </a:p>
          <a:p>
            <a:r>
              <a:rPr lang="ru-RU" dirty="0" err="1"/>
              <a:t>Кегельринг</a:t>
            </a:r>
            <a:r>
              <a:rPr lang="ru-RU" dirty="0"/>
              <a:t> - позволит генерировать расстановку кеглей на поле</a:t>
            </a:r>
          </a:p>
          <a:p>
            <a:r>
              <a:rPr lang="ru-RU" dirty="0"/>
              <a:t>Траектория - позволит генерировать маршрут, выбирая контрольные точки</a:t>
            </a:r>
          </a:p>
          <a:p>
            <a:r>
              <a:rPr lang="ru-RU" dirty="0"/>
              <a:t>Триатлон - позволит генерировать расстановку элементов на поле</a:t>
            </a:r>
          </a:p>
          <a:p>
            <a:r>
              <a:rPr lang="ru-RU" dirty="0"/>
              <a:t>Лабиринт - позволит генерировать варианты Лабиринта для робота, по аналогии с полями Траектории-</a:t>
            </a:r>
            <a:r>
              <a:rPr lang="ru-RU" dirty="0" err="1"/>
              <a:t>пазл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25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494" y="1637212"/>
            <a:ext cx="9093683" cy="3384732"/>
          </a:xfrm>
        </p:spPr>
        <p:txBody>
          <a:bodyPr>
            <a:normAutofit/>
          </a:bodyPr>
          <a:lstStyle/>
          <a:p>
            <a:pPr algn="ctr"/>
            <a:r>
              <a:rPr lang="ru-RU" sz="9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358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646"/>
          </a:xfrm>
        </p:spPr>
        <p:txBody>
          <a:bodyPr/>
          <a:lstStyle/>
          <a:p>
            <a:pPr algn="ctr"/>
            <a:r>
              <a:rPr lang="ru-RU" dirty="0"/>
              <a:t>Актуальность и новизна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77709"/>
            <a:ext cx="8596668" cy="3142931"/>
          </a:xfrm>
        </p:spPr>
        <p:txBody>
          <a:bodyPr/>
          <a:lstStyle/>
          <a:p>
            <a:r>
              <a:rPr lang="ru-RU" dirty="0"/>
              <a:t>Поле "Траектория-</a:t>
            </a:r>
            <a:r>
              <a:rPr lang="ru-RU" dirty="0" err="1"/>
              <a:t>пазл</a:t>
            </a:r>
            <a:r>
              <a:rPr lang="ru-RU" dirty="0"/>
              <a:t>" ежегодно встречается на соревнованиях по робототехнике</a:t>
            </a:r>
          </a:p>
          <a:p>
            <a:r>
              <a:rPr lang="ru-RU" dirty="0"/>
              <a:t>Генерация карт вручную отнимает много времени</a:t>
            </a:r>
          </a:p>
          <a:p>
            <a:r>
              <a:rPr lang="ru-RU" dirty="0"/>
              <a:t>С помощью моего приложения Главный судья сможет сгенерировать необходимое количество карт меньше, чем за 5 минут</a:t>
            </a:r>
          </a:p>
          <a:p>
            <a:r>
              <a:rPr lang="ru-RU" dirty="0"/>
              <a:t>Подобных приложений не существует, так как задача имеет узкую конкретную направленность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6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7056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4224"/>
            <a:ext cx="8596668" cy="878702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Целью проекта является создание приложения для генерации </a:t>
            </a:r>
            <a:r>
              <a:rPr lang="ru-RU" dirty="0" err="1">
                <a:cs typeface="Times New Roman" panose="02020603050405020304" pitchFamily="18" charset="0"/>
              </a:rPr>
              <a:t>рандомных</a:t>
            </a:r>
            <a:r>
              <a:rPr lang="ru-RU" dirty="0">
                <a:cs typeface="Times New Roman" panose="02020603050405020304" pitchFamily="18" charset="0"/>
              </a:rPr>
              <a:t> полей. Это значительно упростит работу преподавателям робототехники.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58" y="2362926"/>
            <a:ext cx="6283099" cy="39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64CF-33D5-4B88-9098-EDF16579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804" y="609600"/>
            <a:ext cx="6094197" cy="1320800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550DA-5EBA-4137-A6B4-B5986DD8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lvl="0"/>
            <a:r>
              <a:rPr lang="ru-RU" dirty="0"/>
              <a:t>Изучить материалы Всероссийской робототехнической олимпиады и её региональных этапов, связанных с темой проекта.</a:t>
            </a:r>
          </a:p>
          <a:p>
            <a:pPr lvl="0"/>
            <a:r>
              <a:rPr lang="ru-RU" dirty="0"/>
              <a:t>Изучить средства разработки приложений.</a:t>
            </a:r>
          </a:p>
          <a:p>
            <a:pPr lvl="0"/>
            <a:r>
              <a:rPr lang="ru-RU" dirty="0"/>
              <a:t>Проработать функционал и построить на его базе архитектуру приложения.</a:t>
            </a:r>
          </a:p>
          <a:p>
            <a:pPr lvl="0"/>
            <a:r>
              <a:rPr lang="ru-RU" dirty="0"/>
              <a:t>Реализовать приложение.</a:t>
            </a:r>
          </a:p>
          <a:p>
            <a:pPr lvl="0"/>
            <a:r>
              <a:rPr lang="ru-RU" dirty="0"/>
              <a:t>Протестировать приложение и исправить возникшие ошибки.</a:t>
            </a:r>
          </a:p>
          <a:p>
            <a:pPr lvl="0"/>
            <a:r>
              <a:rPr lang="ru-RU" dirty="0"/>
              <a:t>Доработать функционал приложения с учётом пожеланий и предложений.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16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9753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Сначала значениями клеток заполняется двумерный список, затем в соответствии со значением выводится нужная картинка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3" y="3161211"/>
            <a:ext cx="7026890" cy="1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4779" y="1351712"/>
            <a:ext cx="4456681" cy="6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Первыми заполняются угловые клетки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94" y="1951740"/>
            <a:ext cx="7410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5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208" y="1080726"/>
            <a:ext cx="8596668" cy="1113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заполняются боковые клетки таким образом, чтобы подходить к соседним клеткам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6" y="1871934"/>
            <a:ext cx="7353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997" y="1045892"/>
            <a:ext cx="8596668" cy="5564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Следующими заполняются все оставшиеся ряды и строки, кроме предпоследних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4" y="1945685"/>
            <a:ext cx="7153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3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248" y="1324566"/>
            <a:ext cx="8596668" cy="7306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Предпоследнюю строку и ряд заполняем отдельно, так как для их выбора нужно учитывать три соседние клетки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8" y="2352403"/>
            <a:ext cx="7324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79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2875</TotalTime>
  <Words>392</Words>
  <Application>Microsoft Office PowerPoint</Application>
  <PresentationFormat>Широкоэкранный</PresentationFormat>
  <Paragraphs>45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Аспект</vt:lpstr>
      <vt:lpstr>Генерация полей для соревнования роботов «Траектория-пазл» </vt:lpstr>
      <vt:lpstr>Актуальность и новизна</vt:lpstr>
      <vt:lpstr>Цель</vt:lpstr>
      <vt:lpstr>Задачи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поля для соревнования роботов «Траектория-пазл»</dc:title>
  <dc:creator>HP</dc:creator>
  <cp:lastModifiedBy>Елена Бобылева</cp:lastModifiedBy>
  <cp:revision>31</cp:revision>
  <dcterms:created xsi:type="dcterms:W3CDTF">2019-01-28T18:47:16Z</dcterms:created>
  <dcterms:modified xsi:type="dcterms:W3CDTF">2019-04-24T19:46:29Z</dcterms:modified>
</cp:coreProperties>
</file>