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Проект по модуль </a:t>
            </a:r>
            <a:r>
              <a:rPr lang="en-US" sz="4800" b="1" dirty="0" smtClean="0"/>
              <a:t>Pygame</a:t>
            </a:r>
            <a:r>
              <a:rPr lang="ru-RU" sz="4800" b="1" dirty="0" smtClean="0"/>
              <a:t> 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Автор: Ленков Александр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Игра про подземелье</a:t>
            </a:r>
            <a:endParaRPr lang="ru-RU" dirty="0"/>
          </a:p>
        </p:txBody>
      </p:sp>
      <p:pic>
        <p:nvPicPr>
          <p:cNvPr id="7" name="Содержимое 6" descr="Снимок экрана (2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Анимированые бои</a:t>
            </a:r>
            <a:endParaRPr lang="ru-RU" dirty="0"/>
          </a:p>
        </p:txBody>
      </p:sp>
      <p:pic>
        <p:nvPicPr>
          <p:cNvPr id="4" name="Содержимое 3" descr="2024-01-05_18-52-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Прокачка</a:t>
            </a:r>
            <a:endParaRPr lang="ru-RU" dirty="0"/>
          </a:p>
        </p:txBody>
      </p:sp>
      <p:pic>
        <p:nvPicPr>
          <p:cNvPr id="4" name="Содержимое 3" descr="Снимок экрана (2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Применяют библеотеки:</a:t>
            </a:r>
          </a:p>
          <a:p>
            <a:r>
              <a:rPr lang="en-US" dirty="0" smtClean="0"/>
              <a:t>Pygame</a:t>
            </a:r>
            <a:endParaRPr lang="ru-RU" dirty="0" smtClean="0"/>
          </a:p>
          <a:p>
            <a:r>
              <a:rPr lang="en-US" dirty="0" smtClean="0"/>
              <a:t>Sys</a:t>
            </a:r>
            <a:endParaRPr lang="ru-RU" dirty="0" smtClean="0"/>
          </a:p>
          <a:p>
            <a:r>
              <a:rPr lang="en-US" dirty="0" smtClean="0"/>
              <a:t>Os</a:t>
            </a:r>
            <a:endParaRPr lang="ru-RU" dirty="0" smtClean="0"/>
          </a:p>
          <a:p>
            <a:r>
              <a:rPr lang="en-US" dirty="0" smtClean="0"/>
              <a:t>Random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ru-RU" dirty="0" smtClean="0"/>
              <a:t>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Отслеживание героя что бы он был в центре экрана</a:t>
            </a:r>
          </a:p>
          <a:p>
            <a:r>
              <a:rPr lang="ru-RU" smtClean="0"/>
              <a:t>Возможность просмотра статуса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по модуль Pygame </vt:lpstr>
      <vt:lpstr>Игра про подземелье</vt:lpstr>
      <vt:lpstr>Анимированые бои</vt:lpstr>
      <vt:lpstr>Прокачка</vt:lpstr>
      <vt:lpstr>Реализация</vt:lpstr>
      <vt:lpstr>Возможности развития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модуль Pygame </dc:title>
  <dc:creator>Александр Ленков</dc:creator>
  <cp:lastModifiedBy>Александр Ленков</cp:lastModifiedBy>
  <cp:revision>2</cp:revision>
  <dcterms:created xsi:type="dcterms:W3CDTF">2024-01-05T15:46:03Z</dcterms:created>
  <dcterms:modified xsi:type="dcterms:W3CDTF">2024-01-05T16:00:43Z</dcterms:modified>
</cp:coreProperties>
</file>