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72" r:id="rId5"/>
    <p:sldId id="346" r:id="rId6"/>
    <p:sldId id="302" r:id="rId7"/>
    <p:sldId id="342" r:id="rId8"/>
    <p:sldId id="34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浏览器画图方式" id="{4C832947-2092-B242-8FF3-4D96B6007803}">
          <p14:sldIdLst>
            <p14:sldId id="272"/>
          </p14:sldIdLst>
        </p14:section>
        <p14:section name="02-官网展示" id="{37D019A5-2FD1-4983-B96F-64030FF9D906}">
          <p14:sldIdLst>
            <p14:sldId id="346"/>
          </p14:sldIdLst>
        </p14:section>
        <p14:section name="03-快速上手echarts" id="{A842C012-8CBD-4DEB-AA92-BB6C73B29210}">
          <p14:sldIdLst>
            <p14:sldId id="302"/>
            <p14:sldId id="342"/>
          </p14:sldIdLst>
        </p14:section>
        <p14:section name="总结" id="{803D21C8-0FB9-43A3-A42C-A4D9925EBEDC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5" d="100"/>
          <a:sy n="115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0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1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baomitu.com/echar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理解浏览器的绘图方式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官网中每个页面的功能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快速上手 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浏览器画图方式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官网展示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的基本使用方法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浏览器画图方式有两种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：点阵图，缩放失真，适合图形数量非常大的图表</a:t>
            </a:r>
          </a:p>
          <a:p>
            <a:r>
              <a:rPr lang="en-US" altLang="zh-CN"/>
              <a:t>svg</a:t>
            </a:r>
            <a:r>
              <a:rPr lang="zh-CN" altLang="en-US"/>
              <a:t>：矢量图，缩放不失真，适合图形数量较少的图表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熟悉</a:t>
            </a:r>
            <a:r>
              <a:rPr lang="en-US" altLang="zh-CN"/>
              <a:t>echarts </a:t>
            </a:r>
            <a:r>
              <a:rPr lang="zh-CN" altLang="en-US"/>
              <a:t>官网的每个页面</a:t>
            </a:r>
            <a:endParaRPr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9581163-7987-47DD-90A1-899C182B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18895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文档特性</a:t>
            </a:r>
          </a:p>
          <a:p>
            <a:pPr marL="742950" lvl="1" indent="-342900"/>
            <a:r>
              <a:rPr lang="zh-CN" altLang="en-US"/>
              <a:t>教程</a:t>
            </a:r>
          </a:p>
          <a:p>
            <a:pPr marL="742950" lvl="1" indent="-342900"/>
            <a:r>
              <a:rPr lang="en-US" altLang="zh-CN"/>
              <a:t>API</a:t>
            </a:r>
          </a:p>
          <a:p>
            <a:pPr marL="742950" lvl="1" indent="-342900"/>
            <a:r>
              <a:rPr lang="zh-CN" altLang="en-US"/>
              <a:t>术语</a:t>
            </a:r>
          </a:p>
          <a:p>
            <a:pPr marL="742950" lvl="1" indent="-342900"/>
            <a:r>
              <a:rPr lang="zh-CN" altLang="en-US"/>
              <a:t>配置项</a:t>
            </a:r>
          </a:p>
          <a:p>
            <a:pPr marL="742950" lvl="1" indent="-342900"/>
            <a:r>
              <a:rPr lang="zh-CN" altLang="en-US"/>
              <a:t>版本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下载</a:t>
            </a:r>
          </a:p>
          <a:p>
            <a:pPr lvl="1"/>
            <a:r>
              <a:rPr lang="zh-CN" altLang="en-US"/>
              <a:t>二维</a:t>
            </a:r>
            <a:r>
              <a:rPr lang="en-US" altLang="zh-CN"/>
              <a:t>echarts - echarts</a:t>
            </a:r>
          </a:p>
          <a:p>
            <a:pPr marL="1200150" lvl="2" indent="-342900"/>
            <a:r>
              <a:rPr lang="en-US" altLang="zh-CN"/>
              <a:t>GitHub</a:t>
            </a:r>
          </a:p>
          <a:p>
            <a:pPr marL="1200150" lvl="2" indent="-342900"/>
            <a:r>
              <a:rPr lang="en-US" altLang="zh-CN"/>
              <a:t>npm </a:t>
            </a:r>
          </a:p>
          <a:p>
            <a:pPr marL="1200150" lvl="2" indent="-342900"/>
            <a:r>
              <a:rPr lang="zh-CN" altLang="en-US"/>
              <a:t>在线定制</a:t>
            </a:r>
          </a:p>
          <a:p>
            <a:pPr lvl="1"/>
            <a:r>
              <a:rPr lang="zh-CN" altLang="en-US"/>
              <a:t>三维</a:t>
            </a:r>
            <a:r>
              <a:rPr lang="en-US" altLang="zh-CN"/>
              <a:t>echarts -  ECharts GL</a:t>
            </a:r>
          </a:p>
          <a:p>
            <a:pPr marL="1200150" lvl="2" indent="-342900"/>
            <a:r>
              <a:rPr lang="zh-CN" altLang="en-US"/>
              <a:t>压缩版</a:t>
            </a:r>
          </a:p>
          <a:p>
            <a:pPr marL="1200150" lvl="2" indent="-342900"/>
            <a:r>
              <a:rPr lang="zh-CN" altLang="en-US"/>
              <a:t>源码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81CF1B3-9396-4F81-A4D8-04E2E01F022C}"/>
              </a:ext>
            </a:extLst>
          </p:cNvPr>
          <p:cNvSpPr txBox="1">
            <a:spLocks/>
          </p:cNvSpPr>
          <p:nvPr/>
        </p:nvSpPr>
        <p:spPr>
          <a:xfrm>
            <a:off x="5240787" y="1215483"/>
            <a:ext cx="289412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 sz="1300"/>
              <a:t>实例</a:t>
            </a:r>
          </a:p>
          <a:p>
            <a:pPr marL="742950" lvl="1" indent="-342900"/>
            <a:r>
              <a:rPr lang="zh-CN" altLang="en-US" sz="1300"/>
              <a:t>二维</a:t>
            </a:r>
          </a:p>
          <a:p>
            <a:pPr marL="742950" lvl="1" indent="-342900"/>
            <a:r>
              <a:rPr lang="zh-CN" altLang="en-US" sz="1300"/>
              <a:t>三维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社区</a:t>
            </a:r>
          </a:p>
          <a:p>
            <a:pPr marL="742950" lvl="1" indent="-342900"/>
            <a:r>
              <a:rPr lang="zh-CN" altLang="en-US" sz="1300"/>
              <a:t>画廊</a:t>
            </a:r>
          </a:p>
          <a:p>
            <a:pPr marL="742950" lvl="1" indent="-342900"/>
            <a:r>
              <a:rPr lang="zh-CN" altLang="en-US" sz="1300"/>
              <a:t>博客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工具</a:t>
            </a:r>
          </a:p>
          <a:p>
            <a:pPr marL="742950" lvl="1" indent="-342900"/>
            <a:r>
              <a:rPr lang="zh-CN" altLang="en-US" sz="1300"/>
              <a:t>表格</a:t>
            </a:r>
          </a:p>
          <a:p>
            <a:pPr marL="742950" lvl="1" indent="-342900"/>
            <a:r>
              <a:rPr lang="zh-CN" altLang="en-US" sz="1300"/>
              <a:t>主题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贡献</a:t>
            </a:r>
          </a:p>
          <a:p>
            <a:pPr marL="742950" lvl="1" indent="-342900"/>
            <a:r>
              <a:rPr lang="zh-CN" altLang="en-US" sz="1300"/>
              <a:t>源码</a:t>
            </a:r>
          </a:p>
          <a:p>
            <a:pPr marL="742950" lvl="1" indent="-342900"/>
            <a:r>
              <a:rPr lang="en-US" altLang="zh-CN" sz="1300"/>
              <a:t>issue </a:t>
            </a:r>
            <a:r>
              <a:rPr lang="zh-CN" altLang="en-US" sz="1300"/>
              <a:t>问题</a:t>
            </a:r>
          </a:p>
          <a:p>
            <a:pPr marL="742950" lvl="1" indent="-342900"/>
            <a:r>
              <a:rPr lang="zh-CN" altLang="en-US" sz="1300"/>
              <a:t>代码规范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00BDA2B-A45C-4AD0-A6B1-5A33065DBD72}"/>
              </a:ext>
            </a:extLst>
          </p:cNvPr>
          <p:cNvSpPr txBox="1">
            <a:spLocks/>
          </p:cNvSpPr>
          <p:nvPr/>
        </p:nvSpPr>
        <p:spPr>
          <a:xfrm>
            <a:off x="8747466" y="1215483"/>
            <a:ext cx="2894120" cy="173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zh-CN" altLang="en-US" sz="1300"/>
              <a:t>关于</a:t>
            </a:r>
          </a:p>
          <a:p>
            <a:pPr marL="742950" lvl="1" indent="-342900"/>
            <a:r>
              <a:rPr lang="zh-CN" altLang="en-US" sz="1300"/>
              <a:t>贡献者</a:t>
            </a:r>
          </a:p>
          <a:p>
            <a:pPr marL="742950" lvl="1" indent="-342900"/>
            <a:r>
              <a:rPr lang="zh-CN" altLang="en-US" sz="1300"/>
              <a:t>依赖 </a:t>
            </a:r>
            <a:r>
              <a:rPr lang="en-US" altLang="zh-CN" sz="1300"/>
              <a:t>ZRender</a:t>
            </a:r>
          </a:p>
          <a:p>
            <a:pPr marL="742950" lvl="1" indent="-342900"/>
            <a:r>
              <a:rPr lang="zh-CN" altLang="en-US" sz="1300"/>
              <a:t>常见问题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0F555-CD4B-4498-8FD7-D7AFAFE0E983}"/>
              </a:ext>
            </a:extLst>
          </p:cNvPr>
          <p:cNvSpPr/>
          <p:nvPr/>
        </p:nvSpPr>
        <p:spPr>
          <a:xfrm>
            <a:off x="8747466" y="305966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  <a:hlinkClick r:id="rId3"/>
              </a:rPr>
              <a:t>👉 进入官网</a:t>
            </a:r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2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下载 </a:t>
            </a:r>
            <a:r>
              <a:rPr lang="en-US" altLang="zh-CN"/>
              <a:t>ECharts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</a:p>
          <a:p>
            <a:r>
              <a:rPr lang="en-US" altLang="zh-CN"/>
              <a:t>npm </a:t>
            </a:r>
          </a:p>
          <a:p>
            <a:r>
              <a:rPr lang="zh-CN" altLang="en-US"/>
              <a:t>在线定制</a:t>
            </a:r>
            <a:endParaRPr lang="en-US" altLang="zh-CN"/>
          </a:p>
          <a:p>
            <a:r>
              <a:rPr lang="en-US" altLang="zh-CN">
                <a:hlinkClick r:id="rId3"/>
              </a:rPr>
              <a:t>CDN</a:t>
            </a:r>
            <a:r>
              <a:rPr lang="zh-CN" altLang="en-US"/>
              <a:t>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https://lib.baomitu.com/echarts/4.7.0/echarts.min.js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echarts </a:t>
            </a:r>
            <a:r>
              <a:rPr lang="zh-CN" altLang="en-US"/>
              <a:t>的绘图步骤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dom </a:t>
            </a:r>
            <a:r>
              <a:rPr lang="zh-CN" altLang="en-US"/>
              <a:t>容器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实例化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建立图表配置项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显示图表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A763D-2BE4-4162-9FB8-FA61EE22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47669"/>
            <a:ext cx="3236649" cy="29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如何学习</a:t>
            </a:r>
            <a:r>
              <a:rPr lang="en-US" altLang="zh-CN"/>
              <a:t>echarts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理解原理。比如我们要知道</a:t>
            </a:r>
            <a:r>
              <a:rPr lang="en-US" altLang="zh-CN"/>
              <a:t>echarts </a:t>
            </a:r>
            <a:r>
              <a:rPr lang="zh-CN" altLang="en-US"/>
              <a:t>是以怎样的方式绘图的，</a:t>
            </a:r>
            <a:r>
              <a:rPr lang="en-US" altLang="zh-CN"/>
              <a:t>echarts </a:t>
            </a:r>
            <a:r>
              <a:rPr lang="zh-CN" altLang="en-US"/>
              <a:t>中哪些图表，图表中哪些元素是可变的。</a:t>
            </a:r>
            <a:endParaRPr lang="en-US" altLang="zh-CN"/>
          </a:p>
          <a:p>
            <a:r>
              <a:rPr lang="zh-CN" altLang="en-US"/>
              <a:t>学会使用</a:t>
            </a:r>
            <a:r>
              <a:rPr lang="en-US" altLang="zh-CN"/>
              <a:t>echarts </a:t>
            </a:r>
            <a:r>
              <a:rPr lang="zh-CN" altLang="en-US"/>
              <a:t>官网。</a:t>
            </a:r>
            <a:r>
              <a:rPr lang="en-US" altLang="zh-CN"/>
              <a:t>echarts </a:t>
            </a:r>
            <a:r>
              <a:rPr lang="zh-CN" altLang="en-US"/>
              <a:t>配置项里的属性有很多，我们很难全都背过，所以要学会去官网查询。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0081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11531</TotalTime>
  <Words>240</Words>
  <Application>Microsoft Office PowerPoint</Application>
  <PresentationFormat>宽屏</PresentationFormat>
  <Paragraphs>66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等线</vt:lpstr>
      <vt:lpstr>Microsoft YaHei</vt:lpstr>
      <vt:lpstr>Microsoft YaHei</vt:lpstr>
      <vt:lpstr>Arial</vt:lpstr>
      <vt:lpstr>主题1</vt:lpstr>
      <vt:lpstr>echarts入门</vt:lpstr>
      <vt:lpstr>课堂目标</vt:lpstr>
      <vt:lpstr>知识点综述</vt:lpstr>
      <vt:lpstr>浏览器画图方式有两种</vt:lpstr>
      <vt:lpstr>熟悉echarts 官网的每个页面</vt:lpstr>
      <vt:lpstr>下载 ECharts</vt:lpstr>
      <vt:lpstr>echarts 的绘图步骤</vt:lpstr>
      <vt:lpstr>如何学习echarts？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411</cp:revision>
  <dcterms:created xsi:type="dcterms:W3CDTF">2019-05-19T07:46:27Z</dcterms:created>
  <dcterms:modified xsi:type="dcterms:W3CDTF">2021-03-02T12:55:32Z</dcterms:modified>
</cp:coreProperties>
</file>