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70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12193588" cy="6858000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7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4000" cy="399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0"/>
            <a:ext cx="3271838" cy="52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278313" y="0"/>
            <a:ext cx="3271837" cy="52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10156825"/>
            <a:ext cx="3271838" cy="525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0250" cy="523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fld id="{C61146DB-2A92-4EED-8487-1C780C63225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F94541-2F08-46E9-A915-301D5E44CDE9}" type="slidenum">
              <a:rPr lang="es-AR"/>
              <a:pPr/>
              <a:t>1</a:t>
            </a:fld>
            <a:endParaRPr lang="es-AR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68662" cy="522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4457F3E-24A2-42CE-9D03-0407B17544E0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18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54A50B-8AC7-442A-BA09-DF9B5313B80E}" type="slidenum">
              <a:rPr lang="es-AR">
                <a:solidFill>
                  <a:srgbClr val="000000"/>
                </a:solidFill>
                <a:latin typeface="Calibri" pitchFamily="32" charset="0"/>
                <a:ea typeface="Droid Sans Fallback" charset="0"/>
                <a:cs typeface="Droid Sans Fallback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alibri" pitchFamily="32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C9E8125B-66E9-4A2F-A64C-803D7FCDB08A}" type="slidenum">
              <a:rPr lang="es-AR"/>
              <a:pPr/>
              <a:t>10</a:t>
            </a:fld>
            <a:endParaRPr lang="es-AR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72C1A9F-6E8A-4055-B294-D7759AB9BCBE}" type="slidenum">
              <a:rPr lang="es-AR"/>
              <a:pPr/>
              <a:t>11</a:t>
            </a:fld>
            <a:endParaRPr lang="es-AR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AF9E950-21FB-438C-A01C-02ABFABF791B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76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19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4C7D8AE-BB46-4588-B007-E4298D5075F9}" type="slidenum">
              <a:rPr lang="es-AR"/>
              <a:pPr/>
              <a:t>12</a:t>
            </a:fld>
            <a:endParaRPr lang="es-AR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99F2B2C-BCC0-4A24-91F3-166A8711C074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86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19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5987E6F1-12BD-4189-A196-61CCE05B6635}" type="slidenum">
              <a:rPr lang="es-AR"/>
              <a:pPr/>
              <a:t>2</a:t>
            </a:fld>
            <a:endParaRPr lang="es-AR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945CBEC-48A5-4CF9-A07D-15FB5BED5BCC}" type="slidenum">
              <a:rPr lang="es-AR"/>
              <a:pPr/>
              <a:t>3</a:t>
            </a:fld>
            <a:endParaRPr lang="es-AR"/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DB4298EE-F978-4D95-B82E-C93E2C177858}" type="slidenum">
              <a:rPr lang="es-AR"/>
              <a:pPr/>
              <a:t>4</a:t>
            </a:fld>
            <a:endParaRPr lang="es-AR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FB56FAA-C290-4E9C-9224-3CC28E45631C}" type="slidenum">
              <a:rPr lang="es-AR"/>
              <a:pPr/>
              <a:t>5</a:t>
            </a:fld>
            <a:endParaRPr lang="es-AR"/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933302A3-A81A-49F8-8C37-26CCF4D6D699}" type="slidenum">
              <a:rPr lang="es-AR"/>
              <a:pPr/>
              <a:t>6</a:t>
            </a:fld>
            <a:endParaRPr lang="es-AR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663" y="812800"/>
            <a:ext cx="7107237" cy="39989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19DF9318-8CE5-48A7-A25A-016D4F19B06A}" type="slidenum">
              <a:rPr lang="es-AR"/>
              <a:pPr/>
              <a:t>7</a:t>
            </a:fld>
            <a:endParaRPr lang="es-AR"/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7A8C072-1535-4EB1-8E0E-A34F5549BCD6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50941CD-AC4F-4EA2-90FF-97A780E3C1C2}" type="slidenum">
              <a:rPr lang="es-AR"/>
              <a:pPr/>
              <a:t>8</a:t>
            </a:fld>
            <a:endParaRPr lang="es-AR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8CCC2EC-673A-4CB6-8A08-5A9FC2F60BF5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48839022-611F-4CCD-B5A1-83229BE99387}" type="slidenum">
              <a:rPr lang="es-AR"/>
              <a:pPr/>
              <a:t>9</a:t>
            </a:fld>
            <a:endParaRPr lang="es-AR"/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1837" cy="52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13424C7-1EE6-45C0-BB4C-3DADC5B79709}" type="slidenum">
              <a:rPr lang="es-AR" sz="1400">
                <a:solidFill>
                  <a:srgbClr val="000000"/>
                </a:solidFill>
                <a:latin typeface="Times New Roman" pitchFamily="16" charset="0"/>
                <a:ea typeface="DejaVu Sans Condensed" charset="0"/>
                <a:cs typeface="DejaVu Sans Condensed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 sz="1400">
              <a:solidFill>
                <a:srgbClr val="000000"/>
              </a:solidFill>
              <a:latin typeface="Times New Roman" pitchFamily="16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FEEE6-25C0-4E0D-9D4D-C2062B95742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2C65-F63A-4768-BEC6-36443D72071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1263" y="1604963"/>
            <a:ext cx="2740025" cy="451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69263" cy="451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D9870-0723-4EAC-9FF5-FD6CDF09426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04287" cy="2251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32C7E-5F21-4CA4-B42C-882BD0D1DB0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478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59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63FF7-A29D-4FBC-907D-D8047B4C105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C0CDE-6F69-43D4-8825-4CF754AAC9E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B8076-566E-4869-9050-35F2B8F65402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75150" cy="3765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763" y="2133600"/>
            <a:ext cx="4376737" cy="3765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985A8-F3AF-4CDE-B67F-6CCD812D1C0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9B891-F542-43A8-A2C9-99569A8A0AB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44097-A262-456F-959D-7D77352363F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72E8C-DECB-402E-BD0E-3E59F49E859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BCCF3-6F54-4F17-B836-05EFB1CA45B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EDAAC-A0D7-47FE-8FAC-EF0441E5914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7BBF7-F961-4FE9-BBEB-D8DC946C1DB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FEAB-28A6-4AA2-8B3B-7E9FF9E4972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7825" y="623888"/>
            <a:ext cx="2225675" cy="5275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3888"/>
            <a:ext cx="6526212" cy="5275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EF1BA-86B4-4032-8868-F50488549DE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47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47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43B8D-9CCA-481E-94FE-714E4BBFA8A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3850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1604963"/>
            <a:ext cx="5405438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1C294-2A07-41BE-B90C-FAF6B3112D3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5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425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1CBF-B5CD-4497-9D92-A269E3A5290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DFB79-0AD3-4EE9-9736-26F0DD8CE89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A5B8E-A7F6-4CDF-9DCB-66ACA7C63CA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6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24D13-BA50-4F35-BE19-5AB35F9C72B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571FC-72D8-491E-A11E-D3D3996072C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228600"/>
            <a:ext cx="2840038" cy="6627813"/>
            <a:chOff x="0" y="144"/>
            <a:chExt cx="1789" cy="4175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6" cy="387"/>
            </a:xfrm>
            <a:custGeom>
              <a:avLst/>
              <a:gdLst>
                <a:gd name="G0" fmla="+- 1 0 0"/>
                <a:gd name="G1" fmla="+- 1 0 0"/>
                <a:gd name="G2" fmla="*/ 1 62811 50432"/>
                <a:gd name="G3" fmla="+- 65501 0 0"/>
                <a:gd name="G4" fmla="+- 0 0 0"/>
                <a:gd name="G5" fmla="+- 13 0 0"/>
                <a:gd name="G6" fmla="+- 1 0 0"/>
                <a:gd name="G7" fmla="+- 1 0 0"/>
                <a:gd name="G8" fmla="*/ 1 53381 8192"/>
                <a:gd name="G9" fmla="*/ 1 35987 55552"/>
                <a:gd name="G10" fmla="*/ G9 1 180"/>
                <a:gd name="G11" fmla="*/ G8 1 G10"/>
                <a:gd name="G12" fmla="+- 1 0 0"/>
                <a:gd name="G13" fmla="+- 1 0 0"/>
                <a:gd name="G14" fmla="*/ 1 42749 35328"/>
                <a:gd name="G15" fmla="*/ 1 35987 5555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400" cy="145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35987 55552"/>
                <a:gd name="G14" fmla="*/ G13 1 180"/>
                <a:gd name="G15" fmla="*/ 0 1 G14"/>
                <a:gd name="G16" fmla="+- 65171 0 0"/>
                <a:gd name="G17" fmla="+- 65198 0 0"/>
                <a:gd name="G18" fmla="+- 65284 0 0"/>
                <a:gd name="G19" fmla="+- 1 0 0"/>
                <a:gd name="G20" fmla="+- 65481 0 0"/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7" cy="887"/>
            </a:xfrm>
            <a:custGeom>
              <a:avLst/>
              <a:gdLst>
                <a:gd name="G0" fmla="*/ 1 51949 8192"/>
                <a:gd name="G1" fmla="*/ 1 35987 5555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T0" fmla="*/ 2 256 1"/>
                <a:gd name="T1" fmla="*/ 0 256 1"/>
                <a:gd name="G14" fmla="+- 0 T0 T1"/>
                <a:gd name="G15" fmla="cos 12 G14"/>
                <a:gd name="G16" fmla="+- 1 0 0"/>
                <a:gd name="G17" fmla="+- 1 0 0"/>
                <a:gd name="G18" fmla="+- 1 0 0"/>
                <a:gd name="G19" fmla="*/ 1 35987 45568"/>
                <a:gd name="G20" fmla="*/ 1 35987 5555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2" fmla="*/ 0 w 132"/>
                <a:gd name="T3" fmla="*/ 0 h 308"/>
                <a:gd name="T4" fmla="*/ 132 w 132"/>
                <a:gd name="T5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2" t="T3" r="T4" b="T5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101" cy="22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10" cy="2090"/>
            </a:xfrm>
            <a:custGeom>
              <a:avLst/>
              <a:gdLst>
                <a:gd name="G0" fmla="+- 1 0 0"/>
                <a:gd name="T0" fmla="*/ 534 256 1"/>
                <a:gd name="T1" fmla="*/ 0 256 1"/>
                <a:gd name="G1" fmla="+- 0 T0 T1"/>
                <a:gd name="G2" fmla="sin 55312 G1"/>
                <a:gd name="T2" fmla="*/ 534 256 1"/>
                <a:gd name="T3" fmla="*/ 0 256 1"/>
                <a:gd name="G3" fmla="+- 0 T2 T3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5987 5555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35987 55552"/>
                <a:gd name="G30" fmla="*/ G29 1 180"/>
                <a:gd name="G31" fmla="*/ 0 1 G30"/>
                <a:gd name="G32" fmla="+- 65118 0 0"/>
                <a:gd name="G33" fmla="+- 65340 0 0"/>
                <a:gd name="G34" fmla="+- 65497 0 0"/>
                <a:gd name="G35" fmla="+- 1 0 0"/>
                <a:gd name="G36" fmla="+- 65332 0 0"/>
                <a:gd name="G37" fmla="+- 65106 0 0"/>
                <a:gd name="G38" fmla="+- 65015 0 0"/>
                <a:gd name="G39" fmla="+- 64992 0 0"/>
                <a:gd name="G40" fmla="+- 65002 0 0"/>
                <a:gd name="G41" fmla="+- 65038 0 0"/>
                <a:gd name="T4" fmla="*/ 0 w 178"/>
                <a:gd name="T5" fmla="*/ 0 h 722"/>
                <a:gd name="T6" fmla="*/ 178 w 178"/>
                <a:gd name="T7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4" t="T5" r="T6" b="T7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60" cy="1837"/>
            </a:xfrm>
            <a:custGeom>
              <a:avLst/>
              <a:gdLst>
                <a:gd name="G0" fmla="*/ 1 14715 35328"/>
                <a:gd name="G1" fmla="*/ 1 10471 63520"/>
                <a:gd name="G2" fmla="+- 0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+- 0 0 0"/>
                <a:gd name="G10" fmla="+- 0 0 0"/>
                <a:gd name="G11" fmla="+- 89 0 0"/>
                <a:gd name="G12" fmla="+- 0 0 0"/>
                <a:gd name="G13" fmla="+- 474 0 0"/>
                <a:gd name="G14" fmla="*/ 1 33577 33280"/>
                <a:gd name="G15" fmla="+- 1 0 0"/>
                <a:gd name="G16" fmla="+- 1 0 0"/>
                <a:gd name="G17" fmla="+- 1 0 0"/>
                <a:gd name="G18" fmla="+- 0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0 0 0"/>
                <a:gd name="G25" fmla="+- 12 0 0"/>
                <a:gd name="G26" fmla="+- 1 0 0"/>
                <a:gd name="G27" fmla="+- 0 0 0"/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42" cy="304"/>
            </a:xfrm>
            <a:custGeom>
              <a:avLst/>
              <a:gdLst>
                <a:gd name="G0" fmla="+- 65519 0 0"/>
                <a:gd name="G1" fmla="+- 37 0 0"/>
                <a:gd name="T0" fmla="*/ 13 256 1"/>
                <a:gd name="T1" fmla="*/ 0 256 1"/>
                <a:gd name="G2" fmla="+- 0 T0 T1"/>
                <a:gd name="G3" fmla="sin 73 G2"/>
                <a:gd name="G4" fmla="+- 1 0 0"/>
                <a:gd name="G5" fmla="*/ 1 16037 60544"/>
                <a:gd name="T2" fmla="*/ 10 256 1"/>
                <a:gd name="T3" fmla="*/ 0 256 1"/>
                <a:gd name="G6" fmla="+- 0 T2 T3"/>
                <a:gd name="G7" fmla="cos 45 G6"/>
                <a:gd name="T4" fmla="*/ 7 256 1"/>
                <a:gd name="T5" fmla="*/ 0 256 1"/>
                <a:gd name="G8" fmla="+- 0 T4 T5"/>
                <a:gd name="G9" fmla="cos 43 G8"/>
                <a:gd name="G10" fmla="+- 14 0 0"/>
                <a:gd name="G11" fmla="*/ 1 53381 8192"/>
                <a:gd name="G12" fmla="*/ 1 35987 55552"/>
                <a:gd name="G13" fmla="*/ G12 1 180"/>
                <a:gd name="G14" fmla="*/ G11 1 G13"/>
                <a:gd name="G15" fmla="+- 1 0 0"/>
                <a:gd name="G16" fmla="+- 1 0 0"/>
                <a:gd name="G17" fmla="*/ 1 35987 55552"/>
                <a:gd name="G18" fmla="*/ G17 1 180"/>
                <a:gd name="G19" fmla="*/ 0 1 G18"/>
                <a:gd name="G20" fmla="+- 5 0 0"/>
                <a:gd name="G21" fmla="+- 1 0 0"/>
                <a:gd name="G22" fmla="+- 1 0 0"/>
                <a:gd name="G23" fmla="+- 1 0 0"/>
                <a:gd name="T6" fmla="*/ 0 w 17"/>
                <a:gd name="T7" fmla="*/ 0 h 107"/>
                <a:gd name="T8" fmla="*/ 17 w 17"/>
                <a:gd name="T9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6" t="T7" r="T8" b="T9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13" cy="638"/>
            </a:xfrm>
            <a:custGeom>
              <a:avLst/>
              <a:gdLst>
                <a:gd name="G0" fmla="+- 65505 0 0"/>
                <a:gd name="G1" fmla="*/ 1 67 2"/>
                <a:gd name="G2" fmla="*/ 1 40125 16384"/>
                <a:gd name="G3" fmla="*/ 1 35987 5555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0225 41984"/>
                <a:gd name="T0" fmla="*/ 8 256 1"/>
                <a:gd name="T1" fmla="*/ 0 256 1"/>
                <a:gd name="G13" fmla="+- 0 T0 T1"/>
                <a:gd name="G14" fmla="sin 45 G13"/>
                <a:gd name="G15" fmla="*/ 1 12695 51200"/>
                <a:gd name="G16" fmla="*/ 1 35987 55552"/>
                <a:gd name="G17" fmla="*/ G16 1 180"/>
                <a:gd name="G18" fmla="*/ G15 1 G17"/>
                <a:gd name="G19" fmla="*/ 1 60613 33280"/>
                <a:gd name="G20" fmla="+- 3 0 0"/>
                <a:gd name="G21" fmla="*/ 1 33577 33280"/>
                <a:gd name="G22" fmla="+- 1 0 0"/>
                <a:gd name="G23" fmla="+- 1 0 0"/>
                <a:gd name="G24" fmla="+- 1 0 0"/>
                <a:gd name="G25" fmla="+- 0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2" fmla="*/ 0 w 41"/>
                <a:gd name="T3" fmla="*/ 0 h 222"/>
                <a:gd name="T4" fmla="*/ 41 w 41"/>
                <a:gd name="T5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2" t="T3" r="T4" b="T5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301" cy="2543"/>
            </a:xfrm>
            <a:custGeom>
              <a:avLst/>
              <a:gdLst>
                <a:gd name="G0" fmla="*/ 1 60045 59648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16771 15648"/>
                <a:gd name="G24" fmla="*/ 1 18531 25408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5" cy="205"/>
            </a:xfrm>
            <a:custGeom>
              <a:avLst/>
              <a:gdLst>
                <a:gd name="G0" fmla="+- 65519 0 0"/>
                <a:gd name="G1" fmla="*/ 1 43755 57472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6" cy="132"/>
            </a:xfrm>
            <a:custGeom>
              <a:avLst/>
              <a:gdLst>
                <a:gd name="G0" fmla="*/ 1 57697 61504"/>
                <a:gd name="G1" fmla="*/ 1 18093 51200"/>
                <a:gd name="G2" fmla="*/ 1 35987 55552"/>
                <a:gd name="G3" fmla="*/ G2 1 180"/>
                <a:gd name="G4" fmla="*/ G1 1 G3"/>
                <a:gd name="G5" fmla="*/ 1 16177 40960"/>
                <a:gd name="G6" fmla="*/ 1 35987 55552"/>
                <a:gd name="G7" fmla="*/ G6 1 180"/>
                <a:gd name="G8" fmla="*/ G5 1 G7"/>
                <a:gd name="G9" fmla="*/ 1 5559 8192"/>
                <a:gd name="G10" fmla="*/ 1 35987 5555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53381 8192"/>
                <a:gd name="G18" fmla="*/ 1 35987 55552"/>
                <a:gd name="G19" fmla="*/ G18 1 180"/>
                <a:gd name="G20" fmla="*/ G17 1 G19"/>
                <a:gd name="G21" fmla="+- 1 0 0"/>
                <a:gd name="G22" fmla="+- 1 0 0"/>
                <a:gd name="G23" fmla="*/ 1 21973 55552"/>
                <a:gd name="G24" fmla="*/ 1 35987 5555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43" cy="385"/>
            </a:xfrm>
            <a:custGeom>
              <a:avLst/>
              <a:gdLst>
                <a:gd name="G0" fmla="*/ 1 60613 33280"/>
                <a:gd name="G1" fmla="+- 3 0 0"/>
                <a:gd name="G2" fmla="+- 16 0 0"/>
                <a:gd name="G3" fmla="*/ 1 24237 25216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58367 55552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+- 0 0 0"/>
                <a:gd name="G19" fmla="+- 0 0 0"/>
                <a:gd name="G20" fmla="+- 1 0 0"/>
                <a:gd name="G21" fmla="+- 1 0 0"/>
                <a:gd name="G22" fmla="+- 1 0 0"/>
                <a:gd name="T2" fmla="*/ 0 w 52"/>
                <a:gd name="T3" fmla="*/ 0 h 135"/>
                <a:gd name="T4" fmla="*/ 52 w 52"/>
                <a:gd name="T5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2" t="T3" r="T4" b="T5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7" name="Group 14"/>
          <p:cNvGrpSpPr>
            <a:grpSpLocks/>
          </p:cNvGrpSpPr>
          <p:nvPr/>
        </p:nvGrpSpPr>
        <p:grpSpPr bwMode="auto">
          <a:xfrm>
            <a:off x="26988" y="0"/>
            <a:ext cx="2344737" cy="6842125"/>
            <a:chOff x="17" y="0"/>
            <a:chExt cx="1477" cy="4310"/>
          </a:xfrm>
        </p:grpSpPr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304" cy="2765"/>
            </a:xfrm>
            <a:custGeom>
              <a:avLst/>
              <a:gdLst>
                <a:gd name="G0" fmla="*/ 1 4641 4890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32793 6352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3719 57472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35987 55552"/>
                <a:gd name="G28" fmla="*/ G27 1 180"/>
                <a:gd name="G29" fmla="*/ 0 1 G28"/>
                <a:gd name="G30" fmla="+- 65117 0 0"/>
                <a:gd name="G31" fmla="+- 64914 0 0"/>
                <a:gd name="G32" fmla="+- 64726 0 0"/>
                <a:gd name="G33" fmla="+- 64719 0 0"/>
                <a:gd name="G34" fmla="+- 64761 0 0"/>
                <a:gd name="G35" fmla="+- 64769 0 0"/>
                <a:gd name="G36" fmla="+- 64921 0 0"/>
                <a:gd name="G37" fmla="+- 65122 0 0"/>
                <a:gd name="G38" fmla="+- 65336 0 0"/>
                <a:gd name="G39" fmla="+- 65447 0 0"/>
                <a:gd name="G40" fmla="+- 1 0 0"/>
                <a:gd name="G41" fmla="+- 1 0 0"/>
                <a:gd name="G42" fmla="+- 65445 0 0"/>
                <a:gd name="G43" fmla="+- 65333 0 0"/>
                <a:gd name="G44" fmla="+- 27 0 0"/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9" cy="98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16571 6352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2" fmla="*/ 0 w 88"/>
                <a:gd name="T3" fmla="*/ 0 h 330"/>
                <a:gd name="T4" fmla="*/ 88 w 88"/>
                <a:gd name="T5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2" t="T3" r="T4" b="T5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64" cy="617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50783 5747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0 0 0"/>
                <a:gd name="G17" fmla="+- 1 0 0"/>
                <a:gd name="G18" fmla="+- 0 0 0"/>
                <a:gd name="G19" fmla="+- 1 0 0"/>
                <a:gd name="G20" fmla="+- 1 0 0"/>
                <a:gd name="G21" fmla="+- 1 0 0"/>
                <a:gd name="G22" fmla="+- 1 0 0"/>
                <a:gd name="T2" fmla="*/ 0 w 90"/>
                <a:gd name="T3" fmla="*/ 0 h 207"/>
                <a:gd name="T4" fmla="*/ 90 w 90"/>
                <a:gd name="T5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2" t="T3" r="T4" b="T5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40" cy="140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4 256 1"/>
                <a:gd name="T1" fmla="*/ 0 256 1"/>
                <a:gd name="G5" fmla="+- 0 T0 T1"/>
                <a:gd name="G6" fmla="sin 35 G5"/>
                <a:gd name="G7" fmla="+- 65490 0 0"/>
                <a:gd name="G8" fmla="*/ 1 30659 61504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35987 55552"/>
                <a:gd name="G22" fmla="*/ G21 1 180"/>
                <a:gd name="G23" fmla="*/ 0 1 G22"/>
                <a:gd name="G24" fmla="+- 65270 0 0"/>
                <a:gd name="G25" fmla="+- 65414 0 0"/>
                <a:gd name="G26" fmla="+- 65496 0 0"/>
                <a:gd name="G27" fmla="+- 1 0 0"/>
                <a:gd name="G28" fmla="+- 65405 0 0"/>
                <a:gd name="G29" fmla="+- 65258 0 0"/>
                <a:gd name="G30" fmla="+- 65198 0 0"/>
                <a:gd name="G31" fmla="+- 65184 0 0"/>
                <a:gd name="G32" fmla="+- 65190 0 0"/>
                <a:gd name="G33" fmla="+- 65228 0 0"/>
                <a:gd name="T2" fmla="*/ 0 w 115"/>
                <a:gd name="T3" fmla="*/ 0 h 467"/>
                <a:gd name="T4" fmla="*/ 115 w 115"/>
                <a:gd name="T5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2" t="T3" r="T4" b="T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103" cy="1900"/>
            </a:xfrm>
            <a:custGeom>
              <a:avLst/>
              <a:gdLst>
                <a:gd name="G0" fmla="+- 1 0 0"/>
                <a:gd name="G1" fmla="+- 25 0 0"/>
                <a:gd name="G2" fmla="*/ 1 48267 16384"/>
                <a:gd name="G3" fmla="*/ 1 35987 55552"/>
                <a:gd name="G4" fmla="*/ G3 1 180"/>
                <a:gd name="G5" fmla="*/ G2 1 G4"/>
                <a:gd name="G6" fmla="+- 398 0 0"/>
                <a:gd name="G7" fmla="*/ 1 36669 32768"/>
                <a:gd name="G8" fmla="*/ 1 35987 55552"/>
                <a:gd name="G9" fmla="*/ G8 1 180"/>
                <a:gd name="G10" fmla="*/ G7 1 G9"/>
                <a:gd name="G11" fmla="+- 0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35859 55456"/>
                <a:gd name="T0" fmla="*/ 4 256 1"/>
                <a:gd name="T1" fmla="*/ 0 256 1"/>
                <a:gd name="G18" fmla="+- 0 T0 T1"/>
                <a:gd name="G19" fmla="cos 198 G18"/>
                <a:gd name="G20" fmla="*/ 1 41921 51200"/>
                <a:gd name="G21" fmla="+- 65474 0 0"/>
                <a:gd name="G22" fmla="*/ 1 65483 37658"/>
                <a:gd name="G23" fmla="*/ 1 53771 61504"/>
                <a:gd name="G24" fmla="*/ 1 58431 25408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2" fmla="*/ 0 w 36"/>
                <a:gd name="T3" fmla="*/ 0 h 633"/>
                <a:gd name="T4" fmla="*/ 36 w 36"/>
                <a:gd name="T5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2" t="T3" r="T4" b="T5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7" cy="17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15339 40336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5" cy="315"/>
            </a:xfrm>
            <a:custGeom>
              <a:avLst/>
              <a:gdLst>
                <a:gd name="G0" fmla="+- 8 0 0"/>
                <a:gd name="G1" fmla="*/ 1 61585 49408"/>
                <a:gd name="G2" fmla="+- 33 0 0"/>
                <a:gd name="T0" fmla="*/ 10 256 1"/>
                <a:gd name="T1" fmla="*/ 0 256 1"/>
                <a:gd name="G3" fmla="+- 0 T0 T1"/>
                <a:gd name="G4" fmla="cos 44 G3"/>
                <a:gd name="T2" fmla="*/ 9 256 1"/>
                <a:gd name="T3" fmla="*/ 0 256 1"/>
                <a:gd name="G5" fmla="+- 0 T2 T3"/>
                <a:gd name="G6" fmla="sin 43 G5"/>
                <a:gd name="G7" fmla="+- 3 0 0"/>
                <a:gd name="G8" fmla="+- 65534 0 0"/>
                <a:gd name="G9" fmla="+- 65533 0 0"/>
                <a:gd name="G10" fmla="*/ 1 37297 35328"/>
                <a:gd name="G11" fmla="+- 9 0 0"/>
                <a:gd name="G12" fmla="*/ 1 24577 2"/>
                <a:gd name="G13" fmla="+- 1 0 0"/>
                <a:gd name="G14" fmla="+- 1 0 0"/>
                <a:gd name="G15" fmla="*/ 1 35987 55552"/>
                <a:gd name="G16" fmla="*/ G15 1 180"/>
                <a:gd name="G17" fmla="*/ 0 1 G16"/>
                <a:gd name="G18" fmla="+- 65446 0 0"/>
                <a:gd name="G19" fmla="+- 65502 0 0"/>
                <a:gd name="G20" fmla="+- 65502 0 0"/>
                <a:gd name="G21" fmla="+- 1 0 0"/>
                <a:gd name="G22" fmla="+- 65528 0 0"/>
                <a:gd name="T4" fmla="*/ 0 w 17"/>
                <a:gd name="T5" fmla="*/ 0 h 107"/>
                <a:gd name="T6" fmla="*/ 17 w 17"/>
                <a:gd name="T7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4" t="T5" r="T6" b="T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81" cy="1704"/>
            </a:xfrm>
            <a:custGeom>
              <a:avLst/>
              <a:gdLst>
                <a:gd name="G0" fmla="*/ 1 52071 40960"/>
                <a:gd name="G1" fmla="*/ 1 35987 5555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5627 35328"/>
                <a:gd name="G16" fmla="*/ 1 35987 5555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11167 48900"/>
                <a:gd name="G28" fmla="*/ 1 13323 25408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35987 45568"/>
                <a:gd name="G36" fmla="*/ 1 35987 5555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T0" fmla="*/ 28 256 1"/>
                <a:gd name="T1" fmla="*/ 0 256 1"/>
                <a:gd name="G43" fmla="+- 0 T0 T1"/>
                <a:gd name="G44" fmla="sin 0 G43"/>
                <a:gd name="G45" fmla="+- 1 0 0"/>
                <a:gd name="G46" fmla="+- 1 0 0"/>
                <a:gd name="G47" fmla="*/ 1 35987 45568"/>
                <a:gd name="G48" fmla="*/ 1 35987 55552"/>
                <a:gd name="G49" fmla="*/ G48 1 180"/>
                <a:gd name="G50" fmla="*/ G47 1 G49"/>
                <a:gd name="G51" fmla="+- 1 0 0"/>
                <a:gd name="G52" fmla="+- 1 0 0"/>
                <a:gd name="G53" fmla="+- 1 0 0"/>
                <a:gd name="G54" fmla="+- 1 0 0"/>
                <a:gd name="G55" fmla="+- 549 0 0"/>
                <a:gd name="G56" fmla="+- 568 0 0"/>
                <a:gd name="G57" fmla="*/ 1 35987 45568"/>
                <a:gd name="G58" fmla="*/ 1 35987 55552"/>
                <a:gd name="G59" fmla="*/ G58 1 180"/>
                <a:gd name="G60" fmla="*/ G57 1 G59"/>
                <a:gd name="G61" fmla="*/ 1 17501 50432"/>
                <a:gd name="T2" fmla="*/ 0 w 294"/>
                <a:gd name="T3" fmla="*/ 0 h 568"/>
                <a:gd name="T4" fmla="*/ 294 w 294"/>
                <a:gd name="T5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2" t="T3" r="T4" b="T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9" cy="152"/>
            </a:xfrm>
            <a:custGeom>
              <a:avLst/>
              <a:gdLst>
                <a:gd name="G0" fmla="+- 65523 0 0"/>
                <a:gd name="G1" fmla="*/ 1 3155 50432"/>
                <a:gd name="G2" fmla="+- 1 0 0"/>
                <a:gd name="G3" fmla="+- 1 0 0"/>
                <a:gd name="G4" fmla="*/ 1 35987 55552"/>
                <a:gd name="G5" fmla="*/ G4 1 180"/>
                <a:gd name="G6" fmla="*/ 0 1 G5"/>
                <a:gd name="G7" fmla="+- 2 0 0"/>
                <a:gd name="G8" fmla="+- 1 0 0"/>
                <a:gd name="G9" fmla="+- 1 0 0"/>
                <a:gd name="G10" fmla="+- 1 0 0"/>
                <a:gd name="G11" fmla="+- 1 0 0"/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80" cy="418"/>
            </a:xfrm>
            <a:custGeom>
              <a:avLst/>
              <a:gdLst>
                <a:gd name="G0" fmla="+- 65506 0 0"/>
                <a:gd name="G1" fmla="*/ 1 67 2"/>
                <a:gd name="G2" fmla="*/ 1 60101 50432"/>
                <a:gd name="G3" fmla="+- 1 0 0"/>
                <a:gd name="G4" fmla="+- 1 0 0"/>
                <a:gd name="G5" fmla="+- 1 0 0"/>
                <a:gd name="G6" fmla="+- 1 0 0"/>
                <a:gd name="T0" fmla="*/ 8 256 1"/>
                <a:gd name="T1" fmla="*/ 0 256 1"/>
                <a:gd name="G7" fmla="+- 0 T0 T1"/>
                <a:gd name="G8" fmla="cos 60 G7"/>
                <a:gd name="G9" fmla="*/ 1 25153 61504"/>
                <a:gd name="G10" fmla="+- 2 0 0"/>
                <a:gd name="G11" fmla="+- 0 0 0"/>
                <a:gd name="T2" fmla="*/ 2 256 1"/>
                <a:gd name="T3" fmla="*/ 0 256 1"/>
                <a:gd name="G12" fmla="+- 0 T2 T3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35987 45568"/>
                <a:gd name="G23" fmla="*/ 1 35987 55552"/>
                <a:gd name="G24" fmla="*/ G23 1 180"/>
                <a:gd name="G25" fmla="*/ G22 1 G24"/>
                <a:gd name="G26" fmla="+- 0 0 0"/>
                <a:gd name="T4" fmla="*/ 0 w 29"/>
                <a:gd name="T5" fmla="*/ 0 h 141"/>
                <a:gd name="T6" fmla="*/ 29 w 29"/>
                <a:gd name="T7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4" t="T5" r="T6" b="T7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7" cy="136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33433 40960"/>
                <a:gd name="G4" fmla="*/ 1 35987 55552"/>
                <a:gd name="G5" fmla="*/ G4 1 180"/>
                <a:gd name="G6" fmla="*/ G3 1 G5"/>
                <a:gd name="G7" fmla="*/ 1 38955 50432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35987 55552"/>
                <a:gd name="G17" fmla="*/ G16 1 180"/>
                <a:gd name="G18" fmla="*/ 0 1 G17"/>
                <a:gd name="G19" fmla="+- 65503 0 0"/>
                <a:gd name="G20" fmla="+- 65496 0 0"/>
                <a:gd name="G21" fmla="+- 65524 0 0"/>
                <a:gd name="G22" fmla="+- 1 0 0"/>
                <a:gd name="G23" fmla="+- 65532 0 0"/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5" cy="327"/>
            </a:xfrm>
            <a:custGeom>
              <a:avLst/>
              <a:gdLst>
                <a:gd name="G0" fmla="*/ 1 58817 25216"/>
                <a:gd name="G1" fmla="+- 0 0 0"/>
                <a:gd name="G2" fmla="+- 16 0 0"/>
                <a:gd name="G3" fmla="*/ 1 59481 25216"/>
                <a:gd name="G4" fmla="*/ 1 35687 55456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0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0 0 0"/>
                <a:gd name="G17" fmla="+- 1 0 0"/>
                <a:gd name="G18" fmla="+- 0 0 0"/>
                <a:gd name="G19" fmla="+- 58 0 0"/>
                <a:gd name="G20" fmla="+- 1 0 0"/>
                <a:gd name="G21" fmla="+- 1 0 0"/>
                <a:gd name="G22" fmla="+- 1 0 0"/>
                <a:gd name="T2" fmla="*/ 0 w 44"/>
                <a:gd name="T3" fmla="*/ 0 h 111"/>
                <a:gd name="T4" fmla="*/ 44 w 44"/>
                <a:gd name="T5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2" t="T3" r="T4" b="T5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2514600"/>
            <a:ext cx="8904287" cy="2251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35062" cy="358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8887" cy="354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1055" name="Freeform 31"/>
          <p:cNvSpPr>
            <a:spLocks noChangeArrowheads="1"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65370 0 0"/>
              <a:gd name="G13" fmla="+- 0 0 0"/>
              <a:gd name="G14" fmla="+- 1 0 0"/>
              <a:gd name="G15" fmla="*/ 1 24577 2"/>
              <a:gd name="G16" fmla="+- 1 0 0"/>
              <a:gd name="G17" fmla="+- 1 0 0"/>
              <a:gd name="G18" fmla="+- 1 0 0"/>
              <a:gd name="G19" fmla="*/ 1 35987 55552"/>
              <a:gd name="G20" fmla="*/ G19 1 180"/>
              <a:gd name="G21" fmla="*/ 0 1 G20"/>
              <a:gd name="G22" fmla="+- 129 0 0"/>
              <a:gd name="G23" fmla="+- 131 0 0"/>
              <a:gd name="G24" fmla="+- 283 0 0"/>
              <a:gd name="G25" fmla="+- 292 0 0"/>
              <a:gd name="G26" fmla="+- 291 0 0"/>
              <a:gd name="G27" fmla="+- 291 0 0"/>
              <a:gd name="G28" fmla="+- 287 0 0"/>
              <a:gd name="G29" fmla="+- 1 0 0"/>
              <a:gd name="G30" fmla="+- 65370 0 0"/>
              <a:gd name="T0" fmla="*/ 0 w 372"/>
              <a:gd name="T1" fmla="*/ 0 h 166"/>
              <a:gd name="T2" fmla="*/ 372 w 372"/>
              <a:gd name="T3" fmla="*/ 166 h 166"/>
            </a:gdLst>
            <a:ahLst/>
            <a:cxnLst>
              <a:cxn ang="0">
                <a:pos x="287" y="166"/>
              </a:cxn>
              <a:cxn ang="0">
                <a:pos x="293" y="164"/>
              </a:cxn>
              <a:cxn ang="0">
                <a:pos x="294" y="163"/>
              </a:cxn>
              <a:cxn ang="0">
                <a:pos x="370" y="87"/>
              </a:cxn>
              <a:cxn ang="0">
                <a:pos x="370" y="78"/>
              </a:cxn>
              <a:cxn ang="0">
                <a:pos x="294" y="3"/>
              </a:cxn>
              <a:cxn ang="0">
                <a:pos x="293" y="2"/>
              </a:cxn>
              <a:cxn ang="0">
                <a:pos x="287" y="0"/>
              </a:cxn>
              <a:cxn ang="0">
                <a:pos x="0" y="0"/>
              </a:cxn>
              <a:cxn ang="0">
                <a:pos x="0" y="166"/>
              </a:cxn>
              <a:cxn ang="0">
                <a:pos x="287" y="166"/>
              </a:cxn>
            </a:cxnLst>
            <a:rect l="T0" t="T1" r="T2" b="T3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4529138"/>
            <a:ext cx="768350" cy="354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54E70BD8-B814-4E29-9EBE-FE6407A67AA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sp>
        <p:nvSpPr>
          <p:cNvPr id="1034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1688" cy="4514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46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28600"/>
            <a:ext cx="2840038" cy="6627813"/>
            <a:chOff x="0" y="144"/>
            <a:chExt cx="1789" cy="4175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1622"/>
              <a:ext cx="56" cy="387"/>
            </a:xfrm>
            <a:custGeom>
              <a:avLst/>
              <a:gdLst>
                <a:gd name="G0" fmla="+- 1 0 0"/>
                <a:gd name="G1" fmla="+- 1 0 0"/>
                <a:gd name="G2" fmla="*/ 1 62811 50432"/>
                <a:gd name="G3" fmla="+- 65501 0 0"/>
                <a:gd name="G4" fmla="+- 0 0 0"/>
                <a:gd name="G5" fmla="+- 13 0 0"/>
                <a:gd name="G6" fmla="+- 1 0 0"/>
                <a:gd name="G7" fmla="+- 1 0 0"/>
                <a:gd name="G8" fmla="*/ 1 53381 8192"/>
                <a:gd name="G9" fmla="*/ 1 35987 55552"/>
                <a:gd name="G10" fmla="*/ G9 1 180"/>
                <a:gd name="G11" fmla="*/ G8 1 G10"/>
                <a:gd name="G12" fmla="+- 1 0 0"/>
                <a:gd name="G13" fmla="+- 1 0 0"/>
                <a:gd name="G14" fmla="*/ 1 42749 35328"/>
                <a:gd name="G15" fmla="*/ 1 35987 55552"/>
                <a:gd name="G16" fmla="*/ G15 1 180"/>
                <a:gd name="G17" fmla="*/ G14 1 G16"/>
                <a:gd name="G18" fmla="+- 1 0 0"/>
                <a:gd name="G19" fmla="+- 1 0 0"/>
                <a:gd name="G20" fmla="+- 1 0 0"/>
                <a:gd name="G21" fmla="+- 1 0 0"/>
                <a:gd name="T0" fmla="*/ 0 w 22"/>
                <a:gd name="T1" fmla="*/ 0 h 136"/>
                <a:gd name="T2" fmla="*/ 22 w 22"/>
                <a:gd name="T3" fmla="*/ 136 h 136"/>
              </a:gdLst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T0" t="T1" r="T2" b="T3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81" y="1988"/>
              <a:ext cx="400" cy="1456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65518 0 0"/>
                <a:gd name="G7" fmla="+- 6 0 0"/>
                <a:gd name="G8" fmla="+- 1 0 0"/>
                <a:gd name="G9" fmla="+- 1 0 0"/>
                <a:gd name="G10" fmla="*/ 1 24577 2"/>
                <a:gd name="G11" fmla="+- 1 0 0"/>
                <a:gd name="G12" fmla="+- 1 0 0"/>
                <a:gd name="G13" fmla="*/ 1 35987 55552"/>
                <a:gd name="G14" fmla="*/ G13 1 180"/>
                <a:gd name="G15" fmla="*/ 0 1 G14"/>
                <a:gd name="G16" fmla="+- 65171 0 0"/>
                <a:gd name="G17" fmla="+- 65198 0 0"/>
                <a:gd name="G18" fmla="+- 65284 0 0"/>
                <a:gd name="G19" fmla="+- 1 0 0"/>
                <a:gd name="G20" fmla="+- 65481 0 0"/>
                <a:gd name="T0" fmla="*/ 0 w 140"/>
                <a:gd name="T1" fmla="*/ 0 h 504"/>
                <a:gd name="T2" fmla="*/ 140 w 140"/>
                <a:gd name="T3" fmla="*/ 504 h 504"/>
              </a:gdLst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T0" t="T1" r="T2" b="T3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508" y="3431"/>
              <a:ext cx="377" cy="887"/>
            </a:xfrm>
            <a:custGeom>
              <a:avLst/>
              <a:gdLst>
                <a:gd name="G0" fmla="*/ 1 51949 8192"/>
                <a:gd name="G1" fmla="*/ 1 35987 55552"/>
                <a:gd name="G2" fmla="*/ G1 1 180"/>
                <a:gd name="G3" fmla="*/ G0 1 G2"/>
                <a:gd name="G4" fmla="+- 4 0 0"/>
                <a:gd name="G5" fmla="+- 65527 0 0"/>
                <a:gd name="G6" fmla="+- 6550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T0" fmla="*/ 2 256 1"/>
                <a:gd name="T1" fmla="*/ 0 256 1"/>
                <a:gd name="G14" fmla="+- 0 T0 T1"/>
                <a:gd name="G15" fmla="cos 12 G14"/>
                <a:gd name="G16" fmla="+- 1 0 0"/>
                <a:gd name="G17" fmla="+- 1 0 0"/>
                <a:gd name="G18" fmla="+- 1 0 0"/>
                <a:gd name="G19" fmla="*/ 1 35987 45568"/>
                <a:gd name="G20" fmla="*/ 1 35987 55552"/>
                <a:gd name="G21" fmla="*/ G20 1 180"/>
                <a:gd name="G22" fmla="*/ G19 1 G21"/>
                <a:gd name="G23" fmla="+- 1 0 0"/>
                <a:gd name="G24" fmla="+- 29 0 0"/>
                <a:gd name="G25" fmla="+- 1 0 0"/>
                <a:gd name="G26" fmla="+- 1 0 0"/>
                <a:gd name="G27" fmla="+- 1 0 0"/>
                <a:gd name="G28" fmla="+- 1 0 0"/>
                <a:gd name="T2" fmla="*/ 0 w 132"/>
                <a:gd name="T3" fmla="*/ 0 h 308"/>
                <a:gd name="T4" fmla="*/ 132 w 132"/>
                <a:gd name="T5" fmla="*/ 308 h 308"/>
              </a:gdLst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T2" t="T3" r="T4" b="T5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Freeform 5"/>
            <p:cNvSpPr>
              <a:spLocks noChangeArrowheads="1"/>
            </p:cNvSpPr>
            <p:nvPr/>
          </p:nvSpPr>
          <p:spPr bwMode="auto">
            <a:xfrm>
              <a:off x="605" y="4097"/>
              <a:ext cx="101" cy="222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17 0 0"/>
                <a:gd name="G4" fmla="+- 1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7"/>
                <a:gd name="T1" fmla="*/ 0 h 79"/>
                <a:gd name="T2" fmla="*/ 37 w 37"/>
                <a:gd name="T3" fmla="*/ 79 h 79"/>
              </a:gdLst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T0" t="T1" r="T2" b="T3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6"/>
            <p:cNvSpPr>
              <a:spLocks noChangeArrowheads="1"/>
            </p:cNvSpPr>
            <p:nvPr/>
          </p:nvSpPr>
          <p:spPr bwMode="auto">
            <a:xfrm>
              <a:off x="63" y="2016"/>
              <a:ext cx="510" cy="2090"/>
            </a:xfrm>
            <a:custGeom>
              <a:avLst/>
              <a:gdLst>
                <a:gd name="G0" fmla="+- 1 0 0"/>
                <a:gd name="T0" fmla="*/ 534 256 1"/>
                <a:gd name="T1" fmla="*/ 0 256 1"/>
                <a:gd name="G1" fmla="+- 0 T0 T1"/>
                <a:gd name="G2" fmla="sin 55312 G1"/>
                <a:gd name="T2" fmla="*/ 534 256 1"/>
                <a:gd name="T3" fmla="*/ 0 256 1"/>
                <a:gd name="G3" fmla="+- 0 T2 T3"/>
                <a:gd name="G4" fmla="cos 54852 G3"/>
                <a:gd name="G5" fmla="+- G2 0 G4"/>
                <a:gd name="G6" fmla="*/ G5 65535 1"/>
                <a:gd name="G7" fmla="+- G6 10800 0"/>
                <a:gd name="G8" fmla="+- 1 0 0"/>
                <a:gd name="G9" fmla="+- 1 0 0"/>
                <a:gd name="G10" fmla="+- 1 0 0"/>
                <a:gd name="G11" fmla="*/ 1 65435 16384"/>
                <a:gd name="G12" fmla="*/ 1 35987 55552"/>
                <a:gd name="G13" fmla="*/ G12 1 180"/>
                <a:gd name="G14" fmla="*/ G11 1 G13"/>
                <a:gd name="G15" fmla="+- 65465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*/ 1 24577 2"/>
                <a:gd name="G26" fmla="+- 1 0 0"/>
                <a:gd name="G27" fmla="+- 1 0 0"/>
                <a:gd name="G28" fmla="+- 1 0 0"/>
                <a:gd name="G29" fmla="*/ 1 35987 55552"/>
                <a:gd name="G30" fmla="*/ G29 1 180"/>
                <a:gd name="G31" fmla="*/ 0 1 G30"/>
                <a:gd name="G32" fmla="+- 65118 0 0"/>
                <a:gd name="G33" fmla="+- 65340 0 0"/>
                <a:gd name="G34" fmla="+- 65497 0 0"/>
                <a:gd name="G35" fmla="+- 1 0 0"/>
                <a:gd name="G36" fmla="+- 65332 0 0"/>
                <a:gd name="G37" fmla="+- 65106 0 0"/>
                <a:gd name="G38" fmla="+- 65015 0 0"/>
                <a:gd name="G39" fmla="+- 64992 0 0"/>
                <a:gd name="G40" fmla="+- 65002 0 0"/>
                <a:gd name="G41" fmla="+- 65038 0 0"/>
                <a:gd name="T4" fmla="*/ 0 w 178"/>
                <a:gd name="T5" fmla="*/ 0 h 722"/>
                <a:gd name="T6" fmla="*/ 178 w 178"/>
                <a:gd name="T7" fmla="*/ 722 h 722"/>
              </a:gdLst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T4" t="T5" r="T6" b="T7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5" name="Freeform 7"/>
            <p:cNvSpPr>
              <a:spLocks noChangeArrowheads="1"/>
            </p:cNvSpPr>
            <p:nvPr/>
          </p:nvSpPr>
          <p:spPr bwMode="auto">
            <a:xfrm>
              <a:off x="14" y="144"/>
              <a:ext cx="60" cy="1837"/>
            </a:xfrm>
            <a:custGeom>
              <a:avLst/>
              <a:gdLst>
                <a:gd name="G0" fmla="*/ 1 14715 35328"/>
                <a:gd name="G1" fmla="*/ 1 10471 63520"/>
                <a:gd name="G2" fmla="+- 0 0 0"/>
                <a:gd name="G3" fmla="+- 1 0 0"/>
                <a:gd name="G4" fmla="+- 1 0 0"/>
                <a:gd name="G5" fmla="+- 1 0 0"/>
                <a:gd name="G6" fmla="+- 1 0 0"/>
                <a:gd name="G7" fmla="+- 372 0 0"/>
                <a:gd name="G8" fmla="+- 9 0 0"/>
                <a:gd name="G9" fmla="+- 0 0 0"/>
                <a:gd name="G10" fmla="+- 0 0 0"/>
                <a:gd name="G11" fmla="+- 89 0 0"/>
                <a:gd name="G12" fmla="+- 0 0 0"/>
                <a:gd name="G13" fmla="+- 474 0 0"/>
                <a:gd name="G14" fmla="*/ 1 33577 33280"/>
                <a:gd name="G15" fmla="+- 1 0 0"/>
                <a:gd name="G16" fmla="+- 1 0 0"/>
                <a:gd name="G17" fmla="+- 1 0 0"/>
                <a:gd name="G18" fmla="+- 0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0 0 0"/>
                <a:gd name="G25" fmla="+- 12 0 0"/>
                <a:gd name="G26" fmla="+- 1 0 0"/>
                <a:gd name="G27" fmla="+- 0 0 0"/>
                <a:gd name="T0" fmla="*/ 0 w 23"/>
                <a:gd name="T1" fmla="*/ 0 h 635"/>
                <a:gd name="T2" fmla="*/ 23 w 23"/>
                <a:gd name="T3" fmla="*/ 635 h 635"/>
              </a:gdLst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T0" t="T1" r="T2" b="T3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6" name="Freeform 8"/>
            <p:cNvSpPr>
              <a:spLocks noChangeArrowheads="1"/>
            </p:cNvSpPr>
            <p:nvPr/>
          </p:nvSpPr>
          <p:spPr bwMode="auto">
            <a:xfrm>
              <a:off x="49" y="1855"/>
              <a:ext cx="42" cy="304"/>
            </a:xfrm>
            <a:custGeom>
              <a:avLst/>
              <a:gdLst>
                <a:gd name="G0" fmla="+- 65519 0 0"/>
                <a:gd name="G1" fmla="+- 37 0 0"/>
                <a:gd name="T0" fmla="*/ 13 256 1"/>
                <a:gd name="T1" fmla="*/ 0 256 1"/>
                <a:gd name="G2" fmla="+- 0 T0 T1"/>
                <a:gd name="G3" fmla="sin 73 G2"/>
                <a:gd name="G4" fmla="+- 1 0 0"/>
                <a:gd name="G5" fmla="*/ 1 16037 60544"/>
                <a:gd name="T2" fmla="*/ 10 256 1"/>
                <a:gd name="T3" fmla="*/ 0 256 1"/>
                <a:gd name="G6" fmla="+- 0 T2 T3"/>
                <a:gd name="G7" fmla="cos 45 G6"/>
                <a:gd name="T4" fmla="*/ 7 256 1"/>
                <a:gd name="T5" fmla="*/ 0 256 1"/>
                <a:gd name="G8" fmla="+- 0 T4 T5"/>
                <a:gd name="G9" fmla="cos 43 G8"/>
                <a:gd name="G10" fmla="+- 14 0 0"/>
                <a:gd name="G11" fmla="*/ 1 53381 8192"/>
                <a:gd name="G12" fmla="*/ 1 35987 55552"/>
                <a:gd name="G13" fmla="*/ G12 1 180"/>
                <a:gd name="G14" fmla="*/ G11 1 G13"/>
                <a:gd name="G15" fmla="+- 1 0 0"/>
                <a:gd name="G16" fmla="+- 1 0 0"/>
                <a:gd name="G17" fmla="*/ 1 35987 55552"/>
                <a:gd name="G18" fmla="*/ G17 1 180"/>
                <a:gd name="G19" fmla="*/ 0 1 G18"/>
                <a:gd name="G20" fmla="+- 5 0 0"/>
                <a:gd name="G21" fmla="+- 1 0 0"/>
                <a:gd name="G22" fmla="+- 1 0 0"/>
                <a:gd name="G23" fmla="+- 1 0 0"/>
                <a:gd name="T6" fmla="*/ 0 w 17"/>
                <a:gd name="T7" fmla="*/ 0 h 107"/>
                <a:gd name="T8" fmla="*/ 17 w 17"/>
                <a:gd name="T9" fmla="*/ 107 h 107"/>
              </a:gdLst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T6" t="T7" r="T8" b="T9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485" y="3451"/>
              <a:ext cx="113" cy="638"/>
            </a:xfrm>
            <a:custGeom>
              <a:avLst/>
              <a:gdLst>
                <a:gd name="G0" fmla="+- 65505 0 0"/>
                <a:gd name="G1" fmla="*/ 1 67 2"/>
                <a:gd name="G2" fmla="*/ 1 40125 16384"/>
                <a:gd name="G3" fmla="*/ 1 35987 55552"/>
                <a:gd name="G4" fmla="*/ G3 1 180"/>
                <a:gd name="G5" fmla="*/ G2 1 G4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*/ 1 60225 41984"/>
                <a:gd name="T0" fmla="*/ 8 256 1"/>
                <a:gd name="T1" fmla="*/ 0 256 1"/>
                <a:gd name="G13" fmla="+- 0 T0 T1"/>
                <a:gd name="G14" fmla="sin 45 G13"/>
                <a:gd name="G15" fmla="*/ 1 12695 51200"/>
                <a:gd name="G16" fmla="*/ 1 35987 55552"/>
                <a:gd name="G17" fmla="*/ G16 1 180"/>
                <a:gd name="G18" fmla="*/ G15 1 G17"/>
                <a:gd name="G19" fmla="*/ 1 60613 33280"/>
                <a:gd name="G20" fmla="+- 3 0 0"/>
                <a:gd name="G21" fmla="*/ 1 33577 33280"/>
                <a:gd name="G22" fmla="+- 1 0 0"/>
                <a:gd name="G23" fmla="+- 1 0 0"/>
                <a:gd name="G24" fmla="+- 1 0 0"/>
                <a:gd name="G25" fmla="+- 0 0 0"/>
                <a:gd name="G26" fmla="+- 5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T2" fmla="*/ 0 w 41"/>
                <a:gd name="T3" fmla="*/ 0 h 222"/>
                <a:gd name="T4" fmla="*/ 41 w 41"/>
                <a:gd name="T5" fmla="*/ 222 h 222"/>
              </a:gdLst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T2" t="T3" r="T4" b="T5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488" y="881"/>
              <a:ext cx="1301" cy="2543"/>
            </a:xfrm>
            <a:custGeom>
              <a:avLst/>
              <a:gdLst>
                <a:gd name="G0" fmla="*/ 1 60045 59648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771 0 0"/>
                <a:gd name="G20" fmla="+- 65535 0 0"/>
                <a:gd name="G21" fmla="+- 65532 0 0"/>
                <a:gd name="G22" fmla="+- 7 0 0"/>
                <a:gd name="G23" fmla="*/ 1 16771 15648"/>
                <a:gd name="G24" fmla="*/ 1 18531 25408"/>
                <a:gd name="G25" fmla="*/ 1 24577 2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804 0 0"/>
                <a:gd name="G32" fmla="+- 464 0 0"/>
                <a:gd name="G33" fmla="+- 103 0 0"/>
                <a:gd name="G34" fmla="+- 65355 0 0"/>
                <a:gd name="G35" fmla="+- 65219 0 0"/>
                <a:gd name="G36" fmla="+- 65130 0 0"/>
                <a:gd name="G37" fmla="+- 65087 0 0"/>
                <a:gd name="G38" fmla="+- 65131 0 0"/>
                <a:gd name="G39" fmla="+- 65216 0 0"/>
                <a:gd name="G40" fmla="+- 65341 0 0"/>
                <a:gd name="G41" fmla="+- 36 0 0"/>
                <a:gd name="G42" fmla="+- 341 0 0"/>
                <a:gd name="G43" fmla="+- 611 0 0"/>
                <a:gd name="G44" fmla="+- 854 0 0"/>
                <a:gd name="G45" fmla="+- 852 0 0"/>
                <a:gd name="G46" fmla="+- 871 0 0"/>
                <a:gd name="G47" fmla="+- 837 0 0"/>
                <a:gd name="G48" fmla="+- 1 0 0"/>
                <a:gd name="T0" fmla="*/ 0 w 450"/>
                <a:gd name="T1" fmla="*/ 0 h 878"/>
                <a:gd name="T2" fmla="*/ 450 w 450"/>
                <a:gd name="T3" fmla="*/ 878 h 878"/>
              </a:gdLst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T0" t="T1" r="T2" b="T3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9" name="Freeform 11"/>
            <p:cNvSpPr>
              <a:spLocks noChangeArrowheads="1"/>
            </p:cNvSpPr>
            <p:nvPr/>
          </p:nvSpPr>
          <p:spPr bwMode="auto">
            <a:xfrm>
              <a:off x="581" y="4113"/>
              <a:ext cx="95" cy="205"/>
            </a:xfrm>
            <a:custGeom>
              <a:avLst/>
              <a:gdLst>
                <a:gd name="G0" fmla="+- 65519 0 0"/>
                <a:gd name="G1" fmla="*/ 1 43755 57472"/>
                <a:gd name="G2" fmla="+- 1 0 0"/>
                <a:gd name="G3" fmla="+- 1 0 0"/>
                <a:gd name="G4" fmla="+- 24 0 0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35"/>
                <a:gd name="T1" fmla="*/ 0 h 73"/>
                <a:gd name="T2" fmla="*/ 35 w 35"/>
                <a:gd name="T3" fmla="*/ 73 h 73"/>
              </a:gdLst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T0" t="T1" r="T2" b="T3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0" name="Freeform 12"/>
            <p:cNvSpPr>
              <a:spLocks noChangeArrowheads="1"/>
            </p:cNvSpPr>
            <p:nvPr/>
          </p:nvSpPr>
          <p:spPr bwMode="auto">
            <a:xfrm>
              <a:off x="485" y="3376"/>
              <a:ext cx="16" cy="132"/>
            </a:xfrm>
            <a:custGeom>
              <a:avLst/>
              <a:gdLst>
                <a:gd name="G0" fmla="*/ 1 57697 61504"/>
                <a:gd name="G1" fmla="*/ 1 18093 51200"/>
                <a:gd name="G2" fmla="*/ 1 35987 55552"/>
                <a:gd name="G3" fmla="*/ G2 1 180"/>
                <a:gd name="G4" fmla="*/ G1 1 G3"/>
                <a:gd name="G5" fmla="*/ 1 16177 40960"/>
                <a:gd name="G6" fmla="*/ 1 35987 55552"/>
                <a:gd name="G7" fmla="*/ G6 1 180"/>
                <a:gd name="G8" fmla="*/ G5 1 G7"/>
                <a:gd name="G9" fmla="*/ 1 5559 8192"/>
                <a:gd name="G10" fmla="*/ 1 35987 55552"/>
                <a:gd name="G11" fmla="*/ G10 1 180"/>
                <a:gd name="G12" fmla="*/ G9 1 G11"/>
                <a:gd name="G13" fmla="+- 6 0 0"/>
                <a:gd name="G14" fmla="+- 65528 0 0"/>
                <a:gd name="G15" fmla="+- 65532 0 0"/>
                <a:gd name="G16" fmla="+- 38 0 0"/>
                <a:gd name="G17" fmla="*/ 1 53381 8192"/>
                <a:gd name="G18" fmla="*/ 1 35987 55552"/>
                <a:gd name="G19" fmla="*/ G18 1 180"/>
                <a:gd name="G20" fmla="*/ G17 1 G19"/>
                <a:gd name="G21" fmla="+- 1 0 0"/>
                <a:gd name="G22" fmla="+- 1 0 0"/>
                <a:gd name="G23" fmla="*/ 1 21973 55552"/>
                <a:gd name="G24" fmla="*/ 1 35987 55552"/>
                <a:gd name="G25" fmla="*/ G24 1 180"/>
                <a:gd name="G26" fmla="*/ G23 1 G25"/>
                <a:gd name="G27" fmla="+- 1 0 0"/>
                <a:gd name="G28" fmla="+- 1 0 0"/>
                <a:gd name="G29" fmla="+- 1 0 0"/>
                <a:gd name="G30" fmla="+- 1 0 0"/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T0" t="T1" r="T2" b="T3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1" name="Freeform 13"/>
            <p:cNvSpPr>
              <a:spLocks noChangeArrowheads="1"/>
            </p:cNvSpPr>
            <p:nvPr/>
          </p:nvSpPr>
          <p:spPr bwMode="auto">
            <a:xfrm>
              <a:off x="535" y="3934"/>
              <a:ext cx="143" cy="385"/>
            </a:xfrm>
            <a:custGeom>
              <a:avLst/>
              <a:gdLst>
                <a:gd name="G0" fmla="*/ 1 60613 33280"/>
                <a:gd name="G1" fmla="+- 3 0 0"/>
                <a:gd name="G2" fmla="+- 16 0 0"/>
                <a:gd name="G3" fmla="*/ 1 24237 25216"/>
                <a:gd name="G4" fmla="+- 1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*/ 1 58367 55552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8 0 0"/>
                <a:gd name="G17" fmla="+- 1 0 0"/>
                <a:gd name="G18" fmla="+- 0 0 0"/>
                <a:gd name="G19" fmla="+- 0 0 0"/>
                <a:gd name="G20" fmla="+- 1 0 0"/>
                <a:gd name="G21" fmla="+- 1 0 0"/>
                <a:gd name="G22" fmla="+- 1 0 0"/>
                <a:gd name="T2" fmla="*/ 0 w 52"/>
                <a:gd name="T3" fmla="*/ 0 h 135"/>
                <a:gd name="T4" fmla="*/ 52 w 52"/>
                <a:gd name="T5" fmla="*/ 135 h 135"/>
              </a:gdLst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T2" t="T3" r="T4" b="T5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1" name="Group 14"/>
          <p:cNvGrpSpPr>
            <a:grpSpLocks/>
          </p:cNvGrpSpPr>
          <p:nvPr/>
        </p:nvGrpSpPr>
        <p:grpSpPr bwMode="auto">
          <a:xfrm>
            <a:off x="26988" y="0"/>
            <a:ext cx="2344737" cy="6842125"/>
            <a:chOff x="17" y="0"/>
            <a:chExt cx="1477" cy="4310"/>
          </a:xfrm>
        </p:grpSpPr>
        <p:sp>
          <p:nvSpPr>
            <p:cNvPr id="2063" name="Freeform 15"/>
            <p:cNvSpPr>
              <a:spLocks noChangeArrowheads="1"/>
            </p:cNvSpPr>
            <p:nvPr/>
          </p:nvSpPr>
          <p:spPr bwMode="auto">
            <a:xfrm>
              <a:off x="17" y="0"/>
              <a:ext cx="304" cy="2765"/>
            </a:xfrm>
            <a:custGeom>
              <a:avLst/>
              <a:gdLst>
                <a:gd name="G0" fmla="*/ 1 4641 4890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88 0 0"/>
                <a:gd name="G14" fmla="*/ 1 32793 63520"/>
                <a:gd name="G15" fmla="+- 92 0 0"/>
                <a:gd name="G16" fmla="+- 31 0 0"/>
                <a:gd name="G17" fmla="+- 1 0 0"/>
                <a:gd name="G18" fmla="+- 65505 0 0"/>
                <a:gd name="G19" fmla="*/ 1 24809 25600"/>
                <a:gd name="G20" fmla="+- 131 0 0"/>
                <a:gd name="G21" fmla="*/ 1 63719 57472"/>
                <a:gd name="G22" fmla="*/ 1 24577 2"/>
                <a:gd name="G23" fmla="+- 1 0 0"/>
                <a:gd name="G24" fmla="+- 1 0 0"/>
                <a:gd name="G25" fmla="+- 1 0 0"/>
                <a:gd name="G26" fmla="+- 1 0 0"/>
                <a:gd name="G27" fmla="*/ 1 35987 55552"/>
                <a:gd name="G28" fmla="*/ G27 1 180"/>
                <a:gd name="G29" fmla="*/ 0 1 G28"/>
                <a:gd name="G30" fmla="+- 65117 0 0"/>
                <a:gd name="G31" fmla="+- 64914 0 0"/>
                <a:gd name="G32" fmla="+- 64726 0 0"/>
                <a:gd name="G33" fmla="+- 64719 0 0"/>
                <a:gd name="G34" fmla="+- 64761 0 0"/>
                <a:gd name="G35" fmla="+- 64769 0 0"/>
                <a:gd name="G36" fmla="+- 64921 0 0"/>
                <a:gd name="G37" fmla="+- 65122 0 0"/>
                <a:gd name="G38" fmla="+- 65336 0 0"/>
                <a:gd name="G39" fmla="+- 65447 0 0"/>
                <a:gd name="G40" fmla="+- 1 0 0"/>
                <a:gd name="G41" fmla="+- 1 0 0"/>
                <a:gd name="G42" fmla="+- 65445 0 0"/>
                <a:gd name="G43" fmla="+- 65333 0 0"/>
                <a:gd name="G44" fmla="+- 27 0 0"/>
                <a:gd name="T0" fmla="*/ 0 w 103"/>
                <a:gd name="T1" fmla="*/ 0 h 920"/>
                <a:gd name="T2" fmla="*/ 103 w 103"/>
                <a:gd name="T3" fmla="*/ 920 h 920"/>
              </a:gdLst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T0" t="T1" r="T2" b="T3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4" name="Freeform 16"/>
            <p:cNvSpPr>
              <a:spLocks noChangeArrowheads="1"/>
            </p:cNvSpPr>
            <p:nvPr/>
          </p:nvSpPr>
          <p:spPr bwMode="auto">
            <a:xfrm>
              <a:off x="347" y="2719"/>
              <a:ext cx="259" cy="989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*/ 1 25 2"/>
                <a:gd name="G9" fmla="*/ 1 16571 6352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63 0 0"/>
                <a:gd name="T2" fmla="*/ 0 w 88"/>
                <a:gd name="T3" fmla="*/ 0 h 330"/>
                <a:gd name="T4" fmla="*/ 88 w 88"/>
                <a:gd name="T5" fmla="*/ 330 h 330"/>
              </a:gdLst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T2" t="T3" r="T4" b="T5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5" name="Freeform 17"/>
            <p:cNvSpPr>
              <a:spLocks noChangeArrowheads="1"/>
            </p:cNvSpPr>
            <p:nvPr/>
          </p:nvSpPr>
          <p:spPr bwMode="auto">
            <a:xfrm>
              <a:off x="634" y="3693"/>
              <a:ext cx="264" cy="617"/>
            </a:xfrm>
            <a:custGeom>
              <a:avLst/>
              <a:gdLst>
                <a:gd name="G0" fmla="+- 4 0 0"/>
                <a:gd name="G1" fmla="*/ 1 5 2"/>
                <a:gd name="G2" fmla="+- 65526 0 0"/>
                <a:gd name="G3" fmla="*/ 1 50783 5747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0 0 0"/>
                <a:gd name="G17" fmla="+- 1 0 0"/>
                <a:gd name="G18" fmla="+- 0 0 0"/>
                <a:gd name="G19" fmla="+- 1 0 0"/>
                <a:gd name="G20" fmla="+- 1 0 0"/>
                <a:gd name="G21" fmla="+- 1 0 0"/>
                <a:gd name="G22" fmla="+- 1 0 0"/>
                <a:gd name="T2" fmla="*/ 0 w 90"/>
                <a:gd name="T3" fmla="*/ 0 h 207"/>
                <a:gd name="T4" fmla="*/ 90 w 90"/>
                <a:gd name="T5" fmla="*/ 207 h 207"/>
              </a:gdLst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T2" t="T3" r="T4" b="T5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6" name="Freeform 18"/>
            <p:cNvSpPr>
              <a:spLocks noChangeArrowheads="1"/>
            </p:cNvSpPr>
            <p:nvPr/>
          </p:nvSpPr>
          <p:spPr bwMode="auto">
            <a:xfrm>
              <a:off x="329" y="2749"/>
              <a:ext cx="340" cy="1401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4 256 1"/>
                <a:gd name="T1" fmla="*/ 0 256 1"/>
                <a:gd name="G5" fmla="+- 0 T0 T1"/>
                <a:gd name="G6" fmla="sin 35 G5"/>
                <a:gd name="G7" fmla="+- 65490 0 0"/>
                <a:gd name="G8" fmla="*/ 1 30659 61504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24577 2"/>
                <a:gd name="G18" fmla="+- 1 0 0"/>
                <a:gd name="G19" fmla="+- 1 0 0"/>
                <a:gd name="G20" fmla="+- 1 0 0"/>
                <a:gd name="G21" fmla="*/ 1 35987 55552"/>
                <a:gd name="G22" fmla="*/ G21 1 180"/>
                <a:gd name="G23" fmla="*/ 0 1 G22"/>
                <a:gd name="G24" fmla="+- 65270 0 0"/>
                <a:gd name="G25" fmla="+- 65414 0 0"/>
                <a:gd name="G26" fmla="+- 65496 0 0"/>
                <a:gd name="G27" fmla="+- 1 0 0"/>
                <a:gd name="G28" fmla="+- 65405 0 0"/>
                <a:gd name="G29" fmla="+- 65258 0 0"/>
                <a:gd name="G30" fmla="+- 65198 0 0"/>
                <a:gd name="G31" fmla="+- 65184 0 0"/>
                <a:gd name="G32" fmla="+- 65190 0 0"/>
                <a:gd name="G33" fmla="+- 65228 0 0"/>
                <a:gd name="T2" fmla="*/ 0 w 115"/>
                <a:gd name="T3" fmla="*/ 0 h 467"/>
                <a:gd name="T4" fmla="*/ 115 w 115"/>
                <a:gd name="T5" fmla="*/ 467 h 467"/>
              </a:gdLst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T2" t="T3" r="T4" b="T5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7" name="Freeform 19"/>
            <p:cNvSpPr>
              <a:spLocks noChangeArrowheads="1"/>
            </p:cNvSpPr>
            <p:nvPr/>
          </p:nvSpPr>
          <p:spPr bwMode="auto">
            <a:xfrm>
              <a:off x="295" y="812"/>
              <a:ext cx="103" cy="1900"/>
            </a:xfrm>
            <a:custGeom>
              <a:avLst/>
              <a:gdLst>
                <a:gd name="G0" fmla="+- 1 0 0"/>
                <a:gd name="G1" fmla="+- 25 0 0"/>
                <a:gd name="G2" fmla="*/ 1 48267 16384"/>
                <a:gd name="G3" fmla="*/ 1 35987 55552"/>
                <a:gd name="G4" fmla="*/ G3 1 180"/>
                <a:gd name="G5" fmla="*/ G2 1 G4"/>
                <a:gd name="G6" fmla="+- 398 0 0"/>
                <a:gd name="G7" fmla="*/ 1 36669 32768"/>
                <a:gd name="G8" fmla="*/ 1 35987 55552"/>
                <a:gd name="G9" fmla="*/ G8 1 180"/>
                <a:gd name="G10" fmla="*/ G7 1 G9"/>
                <a:gd name="G11" fmla="+- 0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*/ 1 35859 55456"/>
                <a:gd name="T0" fmla="*/ 4 256 1"/>
                <a:gd name="T1" fmla="*/ 0 256 1"/>
                <a:gd name="G18" fmla="+- 0 T0 T1"/>
                <a:gd name="G19" fmla="cos 198 G18"/>
                <a:gd name="G20" fmla="*/ 1 41921 51200"/>
                <a:gd name="G21" fmla="+- 65474 0 0"/>
                <a:gd name="G22" fmla="*/ 1 65483 37658"/>
                <a:gd name="G23" fmla="*/ 1 53771 61504"/>
                <a:gd name="G24" fmla="*/ 1 58431 25408"/>
                <a:gd name="G25" fmla="+- 1 0 0"/>
                <a:gd name="G26" fmla="*/ 1 24577 2"/>
                <a:gd name="G27" fmla="+- 1 0 0"/>
                <a:gd name="G28" fmla="+- 1 0 0"/>
                <a:gd name="G29" fmla="+- 1 0 0"/>
                <a:gd name="G30" fmla="+- 4 0 0"/>
                <a:gd name="G31" fmla="+- 620 0 0"/>
                <a:gd name="G32" fmla="+- 592 0 0"/>
                <a:gd name="G33" fmla="+- 385 0 0"/>
                <a:gd name="G34" fmla="+- 176 0 0"/>
                <a:gd name="G35" fmla="+- 63 0 0"/>
                <a:gd name="G36" fmla="+- 65501 0 0"/>
                <a:gd name="G37" fmla="+- 65516 0 0"/>
                <a:gd name="G38" fmla="+- 89 0 0"/>
                <a:gd name="G39" fmla="+- 197 0 0"/>
                <a:gd name="G40" fmla="+- 391 0 0"/>
                <a:gd name="G41" fmla="+- 573 0 0"/>
                <a:gd name="G42" fmla="+- 615 0 0"/>
                <a:gd name="G43" fmla="+- 620 0 0"/>
                <a:gd name="T2" fmla="*/ 0 w 36"/>
                <a:gd name="T3" fmla="*/ 0 h 633"/>
                <a:gd name="T4" fmla="*/ 36 w 36"/>
                <a:gd name="T5" fmla="*/ 633 h 633"/>
              </a:gdLst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T2" t="T3" r="T4" b="T5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8" name="Freeform 20"/>
            <p:cNvSpPr>
              <a:spLocks noChangeArrowheads="1"/>
            </p:cNvSpPr>
            <p:nvPr/>
          </p:nvSpPr>
          <p:spPr bwMode="auto">
            <a:xfrm>
              <a:off x="700" y="4139"/>
              <a:ext cx="77" cy="17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65522 0 0"/>
                <a:gd name="G4" fmla="*/ 1 15339 40336"/>
                <a:gd name="G5" fmla="+- 2 0 0"/>
                <a:gd name="G6" fmla="+- 1 0 0"/>
                <a:gd name="G7" fmla="+- 1 0 0"/>
                <a:gd name="G8" fmla="+- 1 0 0"/>
                <a:gd name="G9" fmla="+- 1 0 0"/>
                <a:gd name="T0" fmla="*/ 0 w 28"/>
                <a:gd name="T1" fmla="*/ 0 h 59"/>
                <a:gd name="T2" fmla="*/ 28 w 28"/>
                <a:gd name="T3" fmla="*/ 59 h 59"/>
              </a:gdLst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T0" t="T1" r="T2" b="T3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9" name="Freeform 21"/>
            <p:cNvSpPr>
              <a:spLocks noChangeArrowheads="1"/>
            </p:cNvSpPr>
            <p:nvPr/>
          </p:nvSpPr>
          <p:spPr bwMode="auto">
            <a:xfrm>
              <a:off x="317" y="2587"/>
              <a:ext cx="45" cy="315"/>
            </a:xfrm>
            <a:custGeom>
              <a:avLst/>
              <a:gdLst>
                <a:gd name="G0" fmla="+- 8 0 0"/>
                <a:gd name="G1" fmla="*/ 1 61585 49408"/>
                <a:gd name="G2" fmla="+- 33 0 0"/>
                <a:gd name="T0" fmla="*/ 10 256 1"/>
                <a:gd name="T1" fmla="*/ 0 256 1"/>
                <a:gd name="G3" fmla="+- 0 T0 T1"/>
                <a:gd name="G4" fmla="cos 44 G3"/>
                <a:gd name="T2" fmla="*/ 9 256 1"/>
                <a:gd name="T3" fmla="*/ 0 256 1"/>
                <a:gd name="G5" fmla="+- 0 T2 T3"/>
                <a:gd name="G6" fmla="sin 43 G5"/>
                <a:gd name="G7" fmla="+- 3 0 0"/>
                <a:gd name="G8" fmla="+- 65534 0 0"/>
                <a:gd name="G9" fmla="+- 65533 0 0"/>
                <a:gd name="G10" fmla="*/ 1 37297 35328"/>
                <a:gd name="G11" fmla="+- 9 0 0"/>
                <a:gd name="G12" fmla="*/ 1 24577 2"/>
                <a:gd name="G13" fmla="+- 1 0 0"/>
                <a:gd name="G14" fmla="+- 1 0 0"/>
                <a:gd name="G15" fmla="*/ 1 35987 55552"/>
                <a:gd name="G16" fmla="*/ G15 1 180"/>
                <a:gd name="G17" fmla="*/ 0 1 G16"/>
                <a:gd name="G18" fmla="+- 65446 0 0"/>
                <a:gd name="G19" fmla="+- 65502 0 0"/>
                <a:gd name="G20" fmla="+- 65502 0 0"/>
                <a:gd name="G21" fmla="+- 1 0 0"/>
                <a:gd name="G22" fmla="+- 65528 0 0"/>
                <a:gd name="T4" fmla="*/ 0 w 17"/>
                <a:gd name="T5" fmla="*/ 0 h 107"/>
                <a:gd name="T6" fmla="*/ 17 w 17"/>
                <a:gd name="T7" fmla="*/ 107 h 107"/>
              </a:gdLst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T4" t="T5" r="T6" b="T7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0" name="Freeform 22"/>
            <p:cNvSpPr>
              <a:spLocks noChangeArrowheads="1"/>
            </p:cNvSpPr>
            <p:nvPr/>
          </p:nvSpPr>
          <p:spPr bwMode="auto">
            <a:xfrm>
              <a:off x="613" y="1982"/>
              <a:ext cx="881" cy="1704"/>
            </a:xfrm>
            <a:custGeom>
              <a:avLst/>
              <a:gdLst>
                <a:gd name="G0" fmla="*/ 1 52071 40960"/>
                <a:gd name="G1" fmla="*/ 1 35987 55552"/>
                <a:gd name="G2" fmla="*/ G1 1 180"/>
                <a:gd name="G3" fmla="*/ G0 1 G2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275 0 0"/>
                <a:gd name="G11" fmla="+- 1 0 0"/>
                <a:gd name="G12" fmla="+- 1 0 0"/>
                <a:gd name="G13" fmla="+- 1 0 0"/>
                <a:gd name="G14" fmla="+- 1 0 0"/>
                <a:gd name="G15" fmla="*/ 1 5627 35328"/>
                <a:gd name="G16" fmla="*/ 1 35987 55552"/>
                <a:gd name="G17" fmla="*/ G16 1 180"/>
                <a:gd name="G18" fmla="*/ G15 1 G17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497 0 0"/>
                <a:gd name="G26" fmla="+- 555 0 0"/>
                <a:gd name="G27" fmla="*/ 1 11167 48900"/>
                <a:gd name="G28" fmla="*/ 1 13323 25408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35987 45568"/>
                <a:gd name="G36" fmla="*/ 1 35987 55552"/>
                <a:gd name="G37" fmla="*/ G36 1 180"/>
                <a:gd name="G38" fmla="*/ G35 1 G37"/>
                <a:gd name="G39" fmla="+- 1 0 0"/>
                <a:gd name="G40" fmla="+- 1 0 0"/>
                <a:gd name="G41" fmla="+- 1 0 0"/>
                <a:gd name="G42" fmla="+- 1 0 0"/>
                <a:gd name="T0" fmla="*/ 28 256 1"/>
                <a:gd name="T1" fmla="*/ 0 256 1"/>
                <a:gd name="G43" fmla="+- 0 T0 T1"/>
                <a:gd name="G44" fmla="sin 0 G43"/>
                <a:gd name="G45" fmla="+- 1 0 0"/>
                <a:gd name="G46" fmla="+- 1 0 0"/>
                <a:gd name="G47" fmla="*/ 1 35987 45568"/>
                <a:gd name="G48" fmla="*/ 1 35987 55552"/>
                <a:gd name="G49" fmla="*/ G48 1 180"/>
                <a:gd name="G50" fmla="*/ G47 1 G49"/>
                <a:gd name="G51" fmla="+- 1 0 0"/>
                <a:gd name="G52" fmla="+- 1 0 0"/>
                <a:gd name="G53" fmla="+- 1 0 0"/>
                <a:gd name="G54" fmla="+- 1 0 0"/>
                <a:gd name="G55" fmla="+- 549 0 0"/>
                <a:gd name="G56" fmla="+- 568 0 0"/>
                <a:gd name="G57" fmla="*/ 1 35987 45568"/>
                <a:gd name="G58" fmla="*/ 1 35987 55552"/>
                <a:gd name="G59" fmla="*/ G58 1 180"/>
                <a:gd name="G60" fmla="*/ G57 1 G59"/>
                <a:gd name="G61" fmla="*/ 1 17501 50432"/>
                <a:gd name="T2" fmla="*/ 0 w 294"/>
                <a:gd name="T3" fmla="*/ 0 h 568"/>
                <a:gd name="T4" fmla="*/ 294 w 294"/>
                <a:gd name="T5" fmla="*/ 568 h 568"/>
              </a:gdLst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T2" t="T3" r="T4" b="T5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1" name="Freeform 23"/>
            <p:cNvSpPr>
              <a:spLocks noChangeArrowheads="1"/>
            </p:cNvSpPr>
            <p:nvPr/>
          </p:nvSpPr>
          <p:spPr bwMode="auto">
            <a:xfrm>
              <a:off x="676" y="4158"/>
              <a:ext cx="69" cy="152"/>
            </a:xfrm>
            <a:custGeom>
              <a:avLst/>
              <a:gdLst>
                <a:gd name="G0" fmla="+- 65523 0 0"/>
                <a:gd name="G1" fmla="*/ 1 3155 50432"/>
                <a:gd name="G2" fmla="+- 1 0 0"/>
                <a:gd name="G3" fmla="+- 1 0 0"/>
                <a:gd name="G4" fmla="*/ 1 35987 55552"/>
                <a:gd name="G5" fmla="*/ G4 1 180"/>
                <a:gd name="G6" fmla="*/ 0 1 G5"/>
                <a:gd name="G7" fmla="+- 2 0 0"/>
                <a:gd name="G8" fmla="+- 1 0 0"/>
                <a:gd name="G9" fmla="+- 1 0 0"/>
                <a:gd name="G10" fmla="+- 1 0 0"/>
                <a:gd name="G11" fmla="+- 1 0 0"/>
                <a:gd name="T0" fmla="*/ 0 w 25"/>
                <a:gd name="T1" fmla="*/ 0 h 53"/>
                <a:gd name="T2" fmla="*/ 25 w 25"/>
                <a:gd name="T3" fmla="*/ 53 h 53"/>
              </a:gdLst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T0" t="T1" r="T2" b="T3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2" name="Freeform 24"/>
            <p:cNvSpPr>
              <a:spLocks noChangeArrowheads="1"/>
            </p:cNvSpPr>
            <p:nvPr/>
          </p:nvSpPr>
          <p:spPr bwMode="auto">
            <a:xfrm>
              <a:off x="613" y="3715"/>
              <a:ext cx="80" cy="418"/>
            </a:xfrm>
            <a:custGeom>
              <a:avLst/>
              <a:gdLst>
                <a:gd name="G0" fmla="+- 65506 0 0"/>
                <a:gd name="G1" fmla="*/ 1 67 2"/>
                <a:gd name="G2" fmla="*/ 1 60101 50432"/>
                <a:gd name="G3" fmla="+- 1 0 0"/>
                <a:gd name="G4" fmla="+- 1 0 0"/>
                <a:gd name="G5" fmla="+- 1 0 0"/>
                <a:gd name="G6" fmla="+- 1 0 0"/>
                <a:gd name="T0" fmla="*/ 8 256 1"/>
                <a:gd name="T1" fmla="*/ 0 256 1"/>
                <a:gd name="G7" fmla="+- 0 T0 T1"/>
                <a:gd name="G8" fmla="cos 60 G7"/>
                <a:gd name="G9" fmla="*/ 1 25153 61504"/>
                <a:gd name="G10" fmla="+- 2 0 0"/>
                <a:gd name="G11" fmla="+- 0 0 0"/>
                <a:gd name="T2" fmla="*/ 2 256 1"/>
                <a:gd name="T3" fmla="*/ 0 256 1"/>
                <a:gd name="G12" fmla="+- 0 T2 T3"/>
                <a:gd name="G13" fmla="cos 12 G12"/>
                <a:gd name="G14" fmla="+- 1 0 0"/>
                <a:gd name="G15" fmla="+- 1 0 0"/>
                <a:gd name="G16" fmla="+- 1 0 0"/>
                <a:gd name="G17" fmla="+- 1 0 0"/>
                <a:gd name="G18" fmla="+- 89 0 0"/>
                <a:gd name="G19" fmla="+- 1 0 0"/>
                <a:gd name="G20" fmla="+- 1 0 0"/>
                <a:gd name="G21" fmla="+- 1 0 0"/>
                <a:gd name="G22" fmla="*/ 1 35987 45568"/>
                <a:gd name="G23" fmla="*/ 1 35987 55552"/>
                <a:gd name="G24" fmla="*/ G23 1 180"/>
                <a:gd name="G25" fmla="*/ G22 1 G24"/>
                <a:gd name="G26" fmla="+- 0 0 0"/>
                <a:gd name="T4" fmla="*/ 0 w 29"/>
                <a:gd name="T5" fmla="*/ 0 h 141"/>
                <a:gd name="T6" fmla="*/ 29 w 29"/>
                <a:gd name="T7" fmla="*/ 141 h 141"/>
              </a:gdLst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T4" t="T5" r="T6" b="T7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3" name="Freeform 25"/>
            <p:cNvSpPr>
              <a:spLocks noChangeArrowheads="1"/>
            </p:cNvSpPr>
            <p:nvPr/>
          </p:nvSpPr>
          <p:spPr bwMode="auto">
            <a:xfrm>
              <a:off x="613" y="3636"/>
              <a:ext cx="17" cy="136"/>
            </a:xfrm>
            <a:custGeom>
              <a:avLst/>
              <a:gdLst>
                <a:gd name="G0" fmla="+- 65534 0 0"/>
                <a:gd name="G1" fmla="*/ 1 37 2"/>
                <a:gd name="G2" fmla="+- 41 0 0"/>
                <a:gd name="G3" fmla="*/ 1 33433 40960"/>
                <a:gd name="G4" fmla="*/ 1 35987 55552"/>
                <a:gd name="G5" fmla="*/ G4 1 180"/>
                <a:gd name="G6" fmla="*/ G3 1 G5"/>
                <a:gd name="G7" fmla="*/ 1 38955 50432"/>
                <a:gd name="G8" fmla="+- 12 0 0"/>
                <a:gd name="G9" fmla="+- 65535 0 0"/>
                <a:gd name="G10" fmla="+- 65535 0 0"/>
                <a:gd name="G11" fmla="+- 65528 0 0"/>
                <a:gd name="G12" fmla="+- 23 0 0"/>
                <a:gd name="G13" fmla="*/ 1 24577 2"/>
                <a:gd name="G14" fmla="+- 1 0 0"/>
                <a:gd name="G15" fmla="+- 1 0 0"/>
                <a:gd name="G16" fmla="*/ 1 35987 55552"/>
                <a:gd name="G17" fmla="*/ G16 1 180"/>
                <a:gd name="G18" fmla="*/ 0 1 G17"/>
                <a:gd name="G19" fmla="+- 65503 0 0"/>
                <a:gd name="G20" fmla="+- 65496 0 0"/>
                <a:gd name="G21" fmla="+- 65524 0 0"/>
                <a:gd name="G22" fmla="+- 1 0 0"/>
                <a:gd name="G23" fmla="+- 65532 0 0"/>
                <a:gd name="T0" fmla="*/ 0 w 8"/>
                <a:gd name="T1" fmla="*/ 0 h 48"/>
                <a:gd name="T2" fmla="*/ 8 w 8"/>
                <a:gd name="T3" fmla="*/ 48 h 48"/>
              </a:gdLst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T0" t="T1" r="T2" b="T3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4" name="Freeform 26"/>
            <p:cNvSpPr>
              <a:spLocks noChangeArrowheads="1"/>
            </p:cNvSpPr>
            <p:nvPr/>
          </p:nvSpPr>
          <p:spPr bwMode="auto">
            <a:xfrm>
              <a:off x="634" y="3983"/>
              <a:ext cx="125" cy="327"/>
            </a:xfrm>
            <a:custGeom>
              <a:avLst/>
              <a:gdLst>
                <a:gd name="G0" fmla="*/ 1 58817 25216"/>
                <a:gd name="G1" fmla="+- 0 0 0"/>
                <a:gd name="G2" fmla="+- 16 0 0"/>
                <a:gd name="G3" fmla="*/ 1 59481 25216"/>
                <a:gd name="G4" fmla="*/ 1 35687 55456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0 0 0"/>
                <a:gd name="T0" fmla="*/ 2 256 1"/>
                <a:gd name="T1" fmla="*/ 0 256 1"/>
                <a:gd name="G11" fmla="+- 0 T0 T1"/>
                <a:gd name="G12" fmla="cos 12 G11"/>
                <a:gd name="G13" fmla="+- 1 0 0"/>
                <a:gd name="G14" fmla="+- 1 0 0"/>
                <a:gd name="G15" fmla="+- 1 0 0"/>
                <a:gd name="G16" fmla="+- 0 0 0"/>
                <a:gd name="G17" fmla="+- 1 0 0"/>
                <a:gd name="G18" fmla="+- 0 0 0"/>
                <a:gd name="G19" fmla="+- 58 0 0"/>
                <a:gd name="G20" fmla="+- 1 0 0"/>
                <a:gd name="G21" fmla="+- 1 0 0"/>
                <a:gd name="G22" fmla="+- 1 0 0"/>
                <a:gd name="T2" fmla="*/ 0 w 44"/>
                <a:gd name="T3" fmla="*/ 0 h 111"/>
                <a:gd name="T4" fmla="*/ 44 w 44"/>
                <a:gd name="T5" fmla="*/ 111 h 111"/>
              </a:gdLst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T2" t="T3" r="T4" b="T5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01112" cy="1270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54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04287" cy="376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 esquema del texto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dt"/>
          </p:nvPr>
        </p:nvSpPr>
        <p:spPr bwMode="auto">
          <a:xfrm>
            <a:off x="10361613" y="6130925"/>
            <a:ext cx="1135062" cy="358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ftr"/>
          </p:nvPr>
        </p:nvSpPr>
        <p:spPr bwMode="auto">
          <a:xfrm>
            <a:off x="2589213" y="6135688"/>
            <a:ext cx="7608887" cy="354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r>
              <a:rPr lang="es-AR"/>
              <a:t>FOD -  Clase 1</a:t>
            </a:r>
          </a:p>
        </p:txBody>
      </p:sp>
      <p:sp>
        <p:nvSpPr>
          <p:cNvPr id="2080" name="Freeform 32"/>
          <p:cNvSpPr>
            <a:spLocks noChangeArrowheads="1"/>
          </p:cNvSpPr>
          <p:nvPr/>
        </p:nvSpPr>
        <p:spPr bwMode="auto">
          <a:xfrm flipV="1">
            <a:off x="-4763" y="711200"/>
            <a:ext cx="1589088" cy="506413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*/ 1 16329 32768"/>
              <a:gd name="G6" fmla="*/ 1 35987 55552"/>
              <a:gd name="G7" fmla="*/ G6 1 180"/>
              <a:gd name="G8" fmla="*/ G5 1 G7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*/ 1 16385 2"/>
              <a:gd name="G17" fmla="+- 1 0 0"/>
              <a:gd name="G18" fmla="+- 1 0 0"/>
              <a:gd name="G19" fmla="*/ 1 34695 39120"/>
              <a:gd name="G20" fmla="+- 4 0 0"/>
              <a:gd name="G21" fmla="+- 62322 0 0"/>
              <a:gd name="G22" fmla="+- 57838 0 0"/>
              <a:gd name="G23" fmla="+- 57827 0 0"/>
              <a:gd name="G24" fmla="+- 58261 0 0"/>
              <a:gd name="G25" fmla="+- 1 0 0"/>
              <a:gd name="G26" fmla="+- 45 0 0"/>
              <a:gd name="G27" fmla="+- 2725 0 0"/>
              <a:gd name="T0" fmla="*/ 0 w 9248"/>
              <a:gd name="T1" fmla="*/ 0 h 10000"/>
              <a:gd name="T2" fmla="*/ 9248 w 9248"/>
              <a:gd name="T3" fmla="*/ 10000 h 10000"/>
            </a:gdLst>
            <a:ahLst/>
            <a:cxnLst>
              <a:cxn ang="0">
                <a:pos x="9248" y="4701"/>
              </a:cxn>
              <a:cxn ang="0">
                <a:pos x="7915" y="188"/>
              </a:cxn>
              <a:cxn ang="0">
                <a:pos x="7886" y="94"/>
              </a:cxn>
              <a:cxn ang="0">
                <a:pos x="7803" y="0"/>
              </a:cxn>
              <a:cxn ang="0">
                <a:pos x="7275" y="0"/>
              </a:cxn>
              <a:cxn ang="0">
                <a:pos x="0" y="70"/>
              </a:cxn>
              <a:cxn ang="0">
                <a:pos x="25" y="10000"/>
              </a:cxn>
              <a:cxn ang="0">
                <a:pos x="7275" y="9966"/>
              </a:cxn>
              <a:cxn ang="0">
                <a:pos x="7803" y="9966"/>
              </a:cxn>
              <a:cxn ang="0">
                <a:pos x="7886" y="9872"/>
              </a:cxn>
              <a:cxn ang="0">
                <a:pos x="7915" y="9778"/>
              </a:cxn>
              <a:cxn ang="0">
                <a:pos x="9248" y="5265"/>
              </a:cxn>
              <a:cxn ang="0">
                <a:pos x="9248" y="4701"/>
              </a:cxn>
            </a:cxnLst>
            <a:rect l="T0" t="T1" r="T2" b="T3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/>
          </p:nvPr>
        </p:nvSpPr>
        <p:spPr bwMode="auto">
          <a:xfrm>
            <a:off x="531813" y="787400"/>
            <a:ext cx="768350" cy="3540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449263" algn="l"/>
              </a:tabLst>
              <a:defRPr sz="2400" smtClean="0">
                <a:solidFill>
                  <a:srgbClr val="000000"/>
                </a:solidFill>
                <a:latin typeface="+mn-lt"/>
                <a:ea typeface="DejaVu Sans Condensed" charset="0"/>
                <a:cs typeface="DejaVu Sans Condensed" charset="0"/>
              </a:defRPr>
            </a:lvl1pPr>
          </a:lstStyle>
          <a:p>
            <a:pPr>
              <a:defRPr/>
            </a:pPr>
            <a:fld id="{33D2B7F9-38C9-4CC6-930E-B6B8FFBED61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entury Gothic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453456" y="952498"/>
            <a:ext cx="8915400" cy="2262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Fundamentos de Organización de Datos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31800" y="4535488"/>
            <a:ext cx="779463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0A16DC0-0375-450B-8774-D9FEF58DE37B}" type="slidenum">
              <a:rPr lang="es-AR">
                <a:solidFill>
                  <a:srgbClr val="000000"/>
                </a:solidFill>
                <a:latin typeface="Century Gothic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s-AR">
              <a:solidFill>
                <a:srgbClr val="000000"/>
              </a:solidFill>
              <a:latin typeface="Century Gothic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53456" y="2714620"/>
            <a:ext cx="8915400" cy="371477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hangingPunct="1">
              <a:lnSpc>
                <a:spcPct val="100000"/>
              </a:lnSpc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200" i="1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Árboles B+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800" i="1" smtClean="0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  <a:p>
            <a:pPr algn="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800" i="1" smtClean="0">
                <a:solidFill>
                  <a:srgbClr val="262626"/>
                </a:solidFill>
                <a:latin typeface="Century Gothic" charset="0"/>
                <a:ea typeface="Droid Sans Fallback" charset="0"/>
                <a:cs typeface="Droid Sans Fallback" charset="0"/>
              </a:rPr>
              <a:t>Curso 2017</a:t>
            </a:r>
            <a:endParaRPr lang="es-AR" sz="2800" i="1">
              <a:solidFill>
                <a:srgbClr val="262626"/>
              </a:solidFill>
              <a:latin typeface="Century Gothic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338" y="2205038"/>
            <a:ext cx="11306175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638" y="2420938"/>
            <a:ext cx="11871325" cy="2081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352675" y="620713"/>
            <a:ext cx="1008063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pitchFamily="32" charset="0"/>
              </a:rPr>
              <a:t>+88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16275" y="620713"/>
            <a:ext cx="1512888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+90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525" y="2420938"/>
            <a:ext cx="11930063" cy="2074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368800" y="620713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+100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EC9CE68-574B-4405-BA7A-9A6998AB57F6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54182" y="642918"/>
            <a:ext cx="3214710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50  75  88 121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57672" y="1214422"/>
            <a:ext cx="1133484" cy="500066"/>
            <a:chOff x="8786300" y="1214422"/>
            <a:chExt cx="1133484" cy="500066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8811438" y="1214422"/>
              <a:ext cx="1080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878630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695853" y="1214422"/>
            <a:ext cx="1225988" cy="500066"/>
            <a:chOff x="10095334" y="1214422"/>
            <a:chExt cx="1225988" cy="500066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10097322" y="1214422"/>
              <a:ext cx="122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009533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739076" y="5214950"/>
            <a:ext cx="3571900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88  90  100  121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142566" y="5786454"/>
            <a:ext cx="1133484" cy="500066"/>
            <a:chOff x="8786300" y="1214422"/>
            <a:chExt cx="1133484" cy="500066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8811438" y="1214422"/>
              <a:ext cx="1080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878630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74924" y="5786454"/>
            <a:ext cx="1404000" cy="500066"/>
            <a:chOff x="10164935" y="1214422"/>
            <a:chExt cx="1404000" cy="500066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10164935" y="1214422"/>
              <a:ext cx="140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10220575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7000088" y="5143512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15  50   88  100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096926" y="5715016"/>
            <a:ext cx="1188000" cy="500066"/>
            <a:chOff x="8479648" y="1214422"/>
            <a:chExt cx="1188000" cy="500066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8479648" y="1214422"/>
              <a:ext cx="118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8525686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060477" y="5715016"/>
            <a:ext cx="1133484" cy="500066"/>
            <a:chOff x="10525950" y="1214422"/>
            <a:chExt cx="1133484" cy="500066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10765664" y="1214422"/>
              <a:ext cx="576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1052595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39868" y="5715016"/>
            <a:ext cx="2310580" cy="928694"/>
            <a:chOff x="7739868" y="5715016"/>
            <a:chExt cx="2310580" cy="928694"/>
          </a:xfrm>
        </p:grpSpPr>
        <p:cxnSp>
          <p:nvCxnSpPr>
            <p:cNvPr id="31" name="Straight Connector 30"/>
            <p:cNvCxnSpPr/>
            <p:nvPr/>
          </p:nvCxnSpPr>
          <p:spPr bwMode="auto">
            <a:xfrm rot="5400000">
              <a:off x="8620044" y="5930222"/>
              <a:ext cx="432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7739868" y="6215082"/>
              <a:ext cx="2310580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nueva raíz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4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53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EC9CE68-574B-4405-BA7A-9A6998AB57F6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88" y="2047875"/>
            <a:ext cx="12022137" cy="318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453456" y="5851548"/>
            <a:ext cx="12954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pitchFamily="32" charset="0"/>
              </a:rPr>
              <a:t>+100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532956" y="5851548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</a:t>
            </a: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-8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" y="2071688"/>
            <a:ext cx="11987213" cy="313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180656" y="5851548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</a:t>
            </a: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-100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3" y="2060575"/>
            <a:ext cx="12001500" cy="314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33181" y="5851548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</a:t>
            </a: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-121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9550" y="2049463"/>
            <a:ext cx="12011025" cy="313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438081" y="5851548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</a:t>
            </a: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-88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675" y="1989138"/>
            <a:ext cx="11968163" cy="346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8454248" y="285728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   15    50   88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06225" y="857232"/>
            <a:ext cx="1133484" cy="500066"/>
            <a:chOff x="8834787" y="1214422"/>
            <a:chExt cx="1133484" cy="500066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9153943" y="1214422"/>
              <a:ext cx="432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8834787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560937" y="857232"/>
            <a:ext cx="1133484" cy="500066"/>
            <a:chOff x="10572250" y="1214422"/>
            <a:chExt cx="1133484" cy="500066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10892056" y="1214422"/>
              <a:ext cx="468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10572250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194028" y="857232"/>
            <a:ext cx="2310580" cy="928694"/>
            <a:chOff x="7739868" y="5715016"/>
            <a:chExt cx="2310580" cy="928694"/>
          </a:xfrm>
        </p:grpSpPr>
        <p:cxnSp>
          <p:nvCxnSpPr>
            <p:cNvPr id="34" name="Straight Connector 33"/>
            <p:cNvCxnSpPr/>
            <p:nvPr/>
          </p:nvCxnSpPr>
          <p:spPr bwMode="auto">
            <a:xfrm rot="5400000">
              <a:off x="8620044" y="5930222"/>
              <a:ext cx="432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7739868" y="6215082"/>
              <a:ext cx="2310580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nueva raíz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1524762" y="214290"/>
            <a:ext cx="7500990" cy="17145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2800" smtClean="0">
                <a:solidFill>
                  <a:schemeClr val="accent6"/>
                </a:solidFill>
                <a:latin typeface="+mj-lt"/>
                <a:cs typeface="Arial" charset="0"/>
              </a:rPr>
              <a:t>Underflow en nodo 4. No es posible redistribuir y se fusionan los nodos 4 y 5. Se libera el nodo 5. Se propaga el underflow. Redistribución entre los nodos 2, 7 y 6.</a:t>
            </a:r>
            <a:endParaRPr lang="es-AR" sz="2800">
              <a:solidFill>
                <a:schemeClr val="accent6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47700" y="714375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D42C4BF-E489-4946-8EB4-1B44BE06A1CE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 t="1289"/>
          <a:stretch>
            <a:fillRect/>
          </a:stretch>
        </p:blipFill>
        <p:spPr bwMode="auto">
          <a:xfrm>
            <a:off x="220663" y="1914525"/>
            <a:ext cx="11925300" cy="3438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76413" y="620713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 -90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513" y="1917227"/>
            <a:ext cx="11953875" cy="3481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13038" y="620713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FF0000"/>
                </a:solidFill>
                <a:latin typeface="Century Gothic" pitchFamily="32" charset="0"/>
              </a:rPr>
              <a:t>, -50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FF0000"/>
              </a:solidFill>
              <a:latin typeface="Century Gothic" pitchFamily="3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4630" y="2428868"/>
            <a:ext cx="11241088" cy="2376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12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800225" y="357188"/>
            <a:ext cx="3724275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4000">
                <a:solidFill>
                  <a:srgbClr val="262626"/>
                </a:solidFill>
                <a:latin typeface="Century Gothic" pitchFamily="32" charset="0"/>
              </a:rPr>
              <a:t>Árboles B+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63700" y="1357313"/>
            <a:ext cx="10077450" cy="5286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0850" indent="-450850" algn="just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  <a:tabLst>
                <a:tab pos="4508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2800">
                <a:solidFill>
                  <a:srgbClr val="000000"/>
                </a:solidFill>
                <a:latin typeface="+mn-lt"/>
              </a:rPr>
              <a:t>Constituyen una mejora sobre los árboles B, pues conservan la propiedad de acceso aleatorio rápido y permiten además un recorrido secuencial rápido. </a:t>
            </a:r>
          </a:p>
          <a:p>
            <a:pPr marL="450850" indent="-450850" algn="just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  <a:tabLst>
                <a:tab pos="4508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2800" b="1">
                <a:solidFill>
                  <a:srgbClr val="000000"/>
                </a:solidFill>
                <a:latin typeface="+mn-lt"/>
              </a:rPr>
              <a:t>Conjunto índice</a:t>
            </a:r>
            <a:r>
              <a:rPr lang="es-PY" sz="2800">
                <a:solidFill>
                  <a:srgbClr val="000000"/>
                </a:solidFill>
                <a:latin typeface="+mn-lt"/>
              </a:rPr>
              <a:t>: </a:t>
            </a:r>
            <a:r>
              <a:rPr lang="es-PY" sz="2800" smtClean="0">
                <a:solidFill>
                  <a:srgbClr val="000000"/>
                </a:solidFill>
                <a:latin typeface="+mn-lt"/>
              </a:rPr>
              <a:t>Proporciona acceso indizado a los registros. Todas las claves se encuentran en las hojas, duplicándose en la raíz y nodos interiores aquellas que resulten necesarias para definir los caminos de búsqueda.</a:t>
            </a:r>
          </a:p>
          <a:p>
            <a:pPr marL="450850" indent="-450850" algn="just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  <a:tabLst>
                <a:tab pos="4508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2800" b="1" smtClean="0">
                <a:solidFill>
                  <a:srgbClr val="000000"/>
                </a:solidFill>
                <a:latin typeface="+mn-lt"/>
              </a:rPr>
              <a:t>Conjunto </a:t>
            </a:r>
            <a:r>
              <a:rPr lang="es-PY" sz="2800" b="1">
                <a:solidFill>
                  <a:srgbClr val="000000"/>
                </a:solidFill>
                <a:latin typeface="+mn-lt"/>
              </a:rPr>
              <a:t>secuencia</a:t>
            </a:r>
            <a:r>
              <a:rPr lang="es-PY" sz="2800">
                <a:solidFill>
                  <a:srgbClr val="000000"/>
                </a:solidFill>
                <a:latin typeface="+mn-lt"/>
              </a:rPr>
              <a:t>: </a:t>
            </a:r>
            <a:r>
              <a:rPr lang="es-PY" sz="2800" smtClean="0">
                <a:solidFill>
                  <a:srgbClr val="000000"/>
                </a:solidFill>
                <a:latin typeface="+mn-lt"/>
              </a:rPr>
              <a:t>Contiene todos los registros del archivo. Las </a:t>
            </a:r>
            <a:r>
              <a:rPr lang="es-PY" sz="2800">
                <a:solidFill>
                  <a:srgbClr val="000000"/>
                </a:solidFill>
                <a:latin typeface="+mn-lt"/>
              </a:rPr>
              <a:t>hojas se vinculan para facilitar el recorrido secuencial </a:t>
            </a:r>
            <a:r>
              <a:rPr lang="es-PY" sz="2800" smtClean="0">
                <a:solidFill>
                  <a:srgbClr val="000000"/>
                </a:solidFill>
                <a:latin typeface="+mn-lt"/>
              </a:rPr>
              <a:t>rápido. Cuando se lee en orden lógico, lista todos los registros por el orden de la clave.</a:t>
            </a:r>
            <a:endParaRPr lang="es-PY" sz="240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952625" y="500063"/>
            <a:ext cx="4071938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262626"/>
                </a:solidFill>
                <a:latin typeface="Century Gothic" pitchFamily="32" charset="0"/>
              </a:rPr>
              <a:t>Búsqueda B</a:t>
            </a:r>
            <a:r>
              <a:rPr lang="es-PY" sz="4000">
                <a:solidFill>
                  <a:srgbClr val="262626"/>
                </a:solidFill>
                <a:latin typeface="Century Gothic" pitchFamily="32" charset="0"/>
              </a:rPr>
              <a:t>+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78013" y="1458913"/>
            <a:ext cx="9220200" cy="4470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600">
                <a:solidFill>
                  <a:srgbClr val="000000"/>
                </a:solidFill>
                <a:latin typeface="+mj-lt"/>
              </a:rPr>
              <a:t>La operación de búsqueda en árboles B+ es similar a la operación de búsqueda en árboles B. El proceso es simple, sin </a:t>
            </a:r>
            <a:r>
              <a:rPr lang="es-PY" sz="3600" smtClean="0">
                <a:solidFill>
                  <a:srgbClr val="000000"/>
                </a:solidFill>
                <a:latin typeface="+mj-lt"/>
              </a:rPr>
              <a:t>embargo </a:t>
            </a:r>
            <a:r>
              <a:rPr lang="es-PY" sz="3600">
                <a:solidFill>
                  <a:srgbClr val="000000"/>
                </a:solidFill>
                <a:latin typeface="+mj-lt"/>
              </a:rPr>
              <a:t>ya que todas las claves se encuentran en las hojas, deberá continuarse con la búsqueda hasta el último nivel del árbol.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667638" y="428625"/>
            <a:ext cx="3414712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262626"/>
                </a:solidFill>
                <a:latin typeface="Century Gothic" pitchFamily="32" charset="0"/>
              </a:rPr>
              <a:t>Inserción B</a:t>
            </a:r>
            <a:r>
              <a:rPr lang="es-PY" sz="4000">
                <a:solidFill>
                  <a:srgbClr val="262626"/>
                </a:solidFill>
                <a:latin typeface="Century Gothic" pitchFamily="32" charset="0"/>
              </a:rPr>
              <a:t>+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63700" y="1143000"/>
            <a:ext cx="10006013" cy="5143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Dificultad: Inserción en nodo lleno (overflow).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El nodo afectado se divide en 2, distribuyéndose las claves </a:t>
            </a:r>
            <a:r>
              <a:rPr lang="es-PY" sz="3000" b="1">
                <a:solidFill>
                  <a:srgbClr val="000000"/>
                </a:solidFill>
                <a:latin typeface="+mj-lt"/>
              </a:rPr>
              <a:t>lo más equitativamente posible</a:t>
            </a:r>
            <a:r>
              <a:rPr lang="es-PY" sz="3000">
                <a:solidFill>
                  <a:srgbClr val="000000"/>
                </a:solidFill>
                <a:latin typeface="+mj-lt"/>
              </a:rPr>
              <a:t>. Una </a:t>
            </a:r>
            <a:r>
              <a:rPr lang="es-PY" sz="3000" b="1">
                <a:solidFill>
                  <a:srgbClr val="000000"/>
                </a:solidFill>
                <a:latin typeface="+mj-lt"/>
              </a:rPr>
              <a:t>copia</a:t>
            </a:r>
            <a:r>
              <a:rPr lang="es-PY" sz="3000">
                <a:solidFill>
                  <a:srgbClr val="000000"/>
                </a:solidFill>
                <a:latin typeface="+mj-lt"/>
              </a:rPr>
              <a:t> de la clave del medio se promociona al nodo padre. El nodo con overflow se divide a la mitad. 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Al copiar la clave que se promociona al nodo derecho, este queda más cargado. 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 b="1">
                <a:solidFill>
                  <a:srgbClr val="0070C0"/>
                </a:solidFill>
                <a:latin typeface="+mj-lt"/>
              </a:rPr>
              <a:t>La copia de la clave sólo se realiza en un overflow ocurrido a nivel de hoja. 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Caso contrario -&gt; igual tratamiento que en árboles B.</a:t>
            </a:r>
          </a:p>
          <a:p>
            <a:pPr>
              <a:spcAft>
                <a:spcPts val="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</a:tabLst>
              <a:defRPr/>
            </a:pPr>
            <a:endParaRPr lang="es-PY" sz="300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952625" y="357188"/>
            <a:ext cx="3414713" cy="820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262626"/>
                </a:solidFill>
                <a:latin typeface="Century Gothic" pitchFamily="32" charset="0"/>
              </a:rPr>
              <a:t>Bajas en </a:t>
            </a:r>
            <a:r>
              <a:rPr lang="es-PY" sz="4000">
                <a:solidFill>
                  <a:srgbClr val="262626"/>
                </a:solidFill>
                <a:latin typeface="Century Gothic" pitchFamily="32" charset="0"/>
              </a:rPr>
              <a:t>B+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00225" y="1143000"/>
            <a:ext cx="9936163" cy="53657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50800"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La operación de eliminación en árboles B+ es más simple que en árboles B. Esto ocurre porque las claves a eliminar </a:t>
            </a:r>
            <a:r>
              <a:rPr lang="es-PY" sz="3000" b="1">
                <a:solidFill>
                  <a:srgbClr val="000000"/>
                </a:solidFill>
                <a:latin typeface="+mj-lt"/>
              </a:rPr>
              <a:t>siempre se encuentran en las páginas hojas</a:t>
            </a:r>
            <a:r>
              <a:rPr lang="es-PY" sz="3000">
                <a:solidFill>
                  <a:srgbClr val="000000"/>
                </a:solidFill>
                <a:latin typeface="+mj-lt"/>
              </a:rPr>
              <a:t>. En general deben distinguirse los siguientes casos, dado un árbol B+ de orden M:</a:t>
            </a:r>
          </a:p>
          <a:p>
            <a:pPr marL="215900" indent="-2159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endParaRPr lang="es-PY" sz="3000">
              <a:solidFill>
                <a:srgbClr val="000000"/>
              </a:solidFill>
              <a:latin typeface="+mj-lt"/>
            </a:endParaRPr>
          </a:p>
          <a:p>
            <a:pPr marL="215900" indent="-215900" algn="just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000">
                <a:solidFill>
                  <a:srgbClr val="000000"/>
                </a:solidFill>
                <a:latin typeface="+mj-lt"/>
              </a:rPr>
              <a:t>Si al eliminar una clave, la cantidad de claves que queda es mayor o igual que [M/2]-1, entonces termina la operación. Las claves de los nodos raíz o internos </a:t>
            </a:r>
            <a:r>
              <a:rPr lang="es-PY" sz="3000" u="sng">
                <a:solidFill>
                  <a:srgbClr val="000000"/>
                </a:solidFill>
                <a:latin typeface="+mj-lt"/>
              </a:rPr>
              <a:t>no se modifican</a:t>
            </a:r>
            <a:r>
              <a:rPr lang="es-PY" sz="3000">
                <a:solidFill>
                  <a:srgbClr val="000000"/>
                </a:solidFill>
                <a:latin typeface="+mj-lt"/>
              </a:rPr>
              <a:t> por más que sean una copia de la clave eliminada en las hojas. </a:t>
            </a: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endParaRPr lang="es-PY" sz="300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2109788" y="608013"/>
            <a:ext cx="3558378" cy="820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4000">
                <a:solidFill>
                  <a:srgbClr val="262626"/>
                </a:solidFill>
                <a:latin typeface="Century Gothic" pitchFamily="32" charset="0"/>
              </a:rPr>
              <a:t>Bajas en </a:t>
            </a:r>
            <a:r>
              <a:rPr lang="es-PY" sz="4000">
                <a:solidFill>
                  <a:srgbClr val="262626"/>
                </a:solidFill>
                <a:latin typeface="Century Gothic" pitchFamily="32" charset="0"/>
              </a:rPr>
              <a:t>B</a:t>
            </a:r>
            <a:r>
              <a:rPr lang="es-PY" sz="4000" smtClean="0">
                <a:solidFill>
                  <a:srgbClr val="262626"/>
                </a:solidFill>
                <a:latin typeface="Century Gothic" pitchFamily="32" charset="0"/>
              </a:rPr>
              <a:t>+</a:t>
            </a:r>
            <a:endParaRPr lang="es-PY" sz="4000">
              <a:solidFill>
                <a:srgbClr val="262626"/>
              </a:solidFill>
              <a:latin typeface="Century Gothic" pitchFamily="3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5500" y="1428736"/>
            <a:ext cx="9073392" cy="47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indent="-215900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600" b="1" smtClean="0">
                <a:solidFill>
                  <a:srgbClr val="262626"/>
                </a:solidFill>
                <a:latin typeface="Century Gothic" pitchFamily="32" charset="0"/>
              </a:rPr>
              <a:t>Underflow</a:t>
            </a:r>
            <a:endParaRPr lang="es-PY" sz="4000" b="1" smtClean="0">
              <a:solidFill>
                <a:srgbClr val="262626"/>
              </a:solidFill>
              <a:latin typeface="Century Gothic" pitchFamily="32" charset="0"/>
            </a:endParaRPr>
          </a:p>
          <a:p>
            <a:pPr marL="215900" indent="-215900"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endParaRPr lang="es-PY" sz="3200">
              <a:solidFill>
                <a:srgbClr val="000000"/>
              </a:solidFill>
              <a:latin typeface="+mj-lt"/>
            </a:endParaRPr>
          </a:p>
          <a:p>
            <a:pPr marL="215900" indent="-215900" algn="just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200" smtClean="0">
                <a:solidFill>
                  <a:srgbClr val="000000"/>
                </a:solidFill>
                <a:latin typeface="+mj-lt"/>
              </a:rPr>
              <a:t>Si </a:t>
            </a:r>
            <a:r>
              <a:rPr lang="es-PY" sz="3200">
                <a:solidFill>
                  <a:srgbClr val="000000"/>
                </a:solidFill>
                <a:latin typeface="+mj-lt"/>
              </a:rPr>
              <a:t>al eliminar una clave, la cantidad de llaves </a:t>
            </a:r>
            <a:r>
              <a:rPr lang="es-PY" sz="3200" smtClean="0">
                <a:solidFill>
                  <a:srgbClr val="000000"/>
                </a:solidFill>
                <a:latin typeface="+mj-lt"/>
              </a:rPr>
              <a:t>es menor a [M/2</a:t>
            </a:r>
            <a:r>
              <a:rPr lang="es-PY" sz="3200">
                <a:solidFill>
                  <a:srgbClr val="000000"/>
                </a:solidFill>
                <a:latin typeface="+mj-lt"/>
              </a:rPr>
              <a:t>]-1, entonces debe realizarse una </a:t>
            </a:r>
            <a:r>
              <a:rPr lang="es-PY" sz="3200" b="1">
                <a:solidFill>
                  <a:srgbClr val="000000"/>
                </a:solidFill>
                <a:latin typeface="+mj-lt"/>
              </a:rPr>
              <a:t>redistribución</a:t>
            </a:r>
            <a:r>
              <a:rPr lang="es-PY" sz="3200">
                <a:solidFill>
                  <a:srgbClr val="000000"/>
                </a:solidFill>
                <a:latin typeface="+mj-lt"/>
              </a:rPr>
              <a:t> de claves, tanto en el índice como en las </a:t>
            </a:r>
            <a:r>
              <a:rPr lang="es-PY" sz="3200" smtClean="0">
                <a:solidFill>
                  <a:srgbClr val="000000"/>
                </a:solidFill>
                <a:latin typeface="+mj-lt"/>
              </a:rPr>
              <a:t>páginas </a:t>
            </a:r>
            <a:r>
              <a:rPr lang="es-PY" sz="3200">
                <a:solidFill>
                  <a:srgbClr val="000000"/>
                </a:solidFill>
                <a:latin typeface="+mj-lt"/>
              </a:rPr>
              <a:t>hojas</a:t>
            </a:r>
            <a:r>
              <a:rPr lang="es-PY" sz="320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215900" indent="-215900" algn="just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endParaRPr lang="es-PY" sz="3200" smtClean="0">
              <a:solidFill>
                <a:srgbClr val="000000"/>
              </a:solidFill>
              <a:latin typeface="+mj-lt"/>
            </a:endParaRPr>
          </a:p>
          <a:p>
            <a:pPr marL="215900" indent="-215900" algn="just">
              <a:buSzPct val="45000"/>
              <a:buFont typeface="Wingdings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/>
            </a:pPr>
            <a:r>
              <a:rPr lang="es-PY" sz="3200" smtClean="0">
                <a:solidFill>
                  <a:srgbClr val="000000"/>
                </a:solidFill>
                <a:latin typeface="+mj-lt"/>
              </a:rPr>
              <a:t>Si la redistribución no es posible, entonces debe realizarse una </a:t>
            </a:r>
            <a:r>
              <a:rPr lang="es-PY" sz="3200" b="1" smtClean="0">
                <a:solidFill>
                  <a:srgbClr val="000000"/>
                </a:solidFill>
                <a:latin typeface="+mj-lt"/>
              </a:rPr>
              <a:t>fusión</a:t>
            </a:r>
            <a:r>
              <a:rPr lang="es-PY" sz="3200" smtClean="0">
                <a:solidFill>
                  <a:srgbClr val="000000"/>
                </a:solidFill>
                <a:latin typeface="+mj-lt"/>
              </a:rPr>
              <a:t> entre los nodos.</a:t>
            </a:r>
            <a:endParaRPr lang="es-PY" sz="320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2389188" y="720725"/>
            <a:ext cx="8915400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pitchFamily="32" charset="0"/>
              </a:rPr>
              <a:t>Árboles B+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568575" y="2420938"/>
            <a:ext cx="7416800" cy="3095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Ejemplo con árbol de orden 4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Claves: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+50, +75, +23</a:t>
            </a:r>
          </a:p>
          <a:p>
            <a:pPr hangingPunct="1">
              <a:lnSpc>
                <a:spcPct val="100000"/>
              </a:lnSpc>
              <a:spcBef>
                <a:spcPts val="10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23900" y="793750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D6855ED-885A-4FA1-ADA2-5717B3F189AC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723900" y="793750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830EFE3-231A-467F-A0B1-EF442502E892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39076" y="5500702"/>
            <a:ext cx="3240087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+50, +75, +23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800" y="2322513"/>
            <a:ext cx="3143250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2336800"/>
            <a:ext cx="3168650" cy="555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6100" y="2325688"/>
            <a:ext cx="3168650" cy="598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620388" y="5500702"/>
            <a:ext cx="15113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+8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3888" y="2276475"/>
            <a:ext cx="10514012" cy="228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483988" y="5500702"/>
            <a:ext cx="1584325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+121</a:t>
            </a:r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068" y="2250179"/>
            <a:ext cx="10694988" cy="2305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779388" y="5500702"/>
            <a:ext cx="1584325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+15</a:t>
            </a:r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6008" y="2251267"/>
            <a:ext cx="10623550" cy="2303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860476" y="5500702"/>
            <a:ext cx="1584325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+2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8097058" y="642918"/>
            <a:ext cx="335758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8  23   50 75 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463772" y="1214422"/>
            <a:ext cx="1133484" cy="500066"/>
            <a:chOff x="8749524" y="1214422"/>
            <a:chExt cx="1133484" cy="500066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8811438" y="1214422"/>
              <a:ext cx="86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874952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668694" y="1214422"/>
            <a:ext cx="1133484" cy="500066"/>
            <a:chOff x="10025884" y="1214422"/>
            <a:chExt cx="1133484" cy="500066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10097322" y="1214422"/>
              <a:ext cx="104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1002588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5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5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6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6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CEE9F8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244" y="2245396"/>
            <a:ext cx="10623550" cy="2303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723900" y="793750"/>
            <a:ext cx="779463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68986E9-190E-4339-B567-F3E6F06D54E9}" type="slidenum">
              <a:rPr lang="es-AR">
                <a:solidFill>
                  <a:srgbClr val="000000"/>
                </a:solidFill>
                <a:latin typeface="Century Gothic" pitchFamily="32" charset="0"/>
                <a:ea typeface="DejaVu Sans Condensed" charset="0"/>
                <a:cs typeface="DejaVu Sans Condensed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s-AR">
              <a:solidFill>
                <a:srgbClr val="000000"/>
              </a:solidFill>
              <a:latin typeface="Century Gothic" pitchFamily="32" charset="0"/>
              <a:ea typeface="DejaVu Sans Condensed" charset="0"/>
              <a:cs typeface="DejaVu Sans Condensed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450" y="2205038"/>
            <a:ext cx="11291888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928938" y="620713"/>
            <a:ext cx="1223962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+13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079875" y="620713"/>
            <a:ext cx="1512888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404040"/>
                </a:solidFill>
                <a:latin typeface="Century Gothic" pitchFamily="32" charset="0"/>
              </a:rPr>
              <a:t>, +88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3600">
              <a:solidFill>
                <a:srgbClr val="404040"/>
              </a:solidFill>
              <a:latin typeface="Century Gothic" pitchFamily="32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2205038"/>
            <a:ext cx="11306175" cy="237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352675" y="620713"/>
            <a:ext cx="1008063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solidFill>
                  <a:srgbClr val="262626"/>
                </a:solidFill>
                <a:latin typeface="Century Gothic" pitchFamily="32" charset="0"/>
              </a:rPr>
              <a:t>+2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54182" y="642918"/>
            <a:ext cx="3000396" cy="50006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</a:pPr>
            <a:r>
              <a:rPr lang="es-AR" sz="3200" smtClean="0">
                <a:solidFill>
                  <a:schemeClr val="tx1"/>
                </a:solidFill>
                <a:latin typeface="+mj-lt"/>
                <a:cs typeface="Arial" charset="0"/>
              </a:rPr>
              <a:t>    2  8   15  23</a:t>
            </a:r>
            <a:endParaRPr lang="es-AR" sz="360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20896" y="1214422"/>
            <a:ext cx="1133484" cy="500066"/>
            <a:chOff x="8749524" y="1214422"/>
            <a:chExt cx="1133484" cy="500066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8811438" y="1214422"/>
              <a:ext cx="86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74952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izq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25818" y="1214422"/>
            <a:ext cx="1133484" cy="500066"/>
            <a:chOff x="10025884" y="1214422"/>
            <a:chExt cx="1133484" cy="500066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10097322" y="1214422"/>
              <a:ext cx="1044000" cy="158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0025884" y="1285860"/>
              <a:ext cx="1133484" cy="42862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algn="ct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8985250" algn="l"/>
                  <a:tab pos="9434513" algn="l"/>
                </a:tabLst>
              </a:pPr>
              <a:r>
                <a:rPr lang="es-AR" sz="2800" smtClean="0">
                  <a:solidFill>
                    <a:schemeClr val="accent6"/>
                  </a:solidFill>
                  <a:latin typeface="+mj-lt"/>
                  <a:cs typeface="Arial" charset="0"/>
                </a:rPr>
                <a:t>der</a:t>
              </a:r>
              <a:endParaRPr lang="es-AR" sz="2800">
                <a:solidFill>
                  <a:schemeClr val="accent6"/>
                </a:solidFill>
                <a:latin typeface="+mj-lt"/>
                <a:cs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3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repl">
                                        <p:cTn id="4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Gothic"/>
        <a:ea typeface="Droid Sans Fallback"/>
        <a:cs typeface="Droid Sans Fallback"/>
      </a:majorFont>
      <a:minorFont>
        <a:latin typeface="Century Gothic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35146</TotalTime>
  <Words>604</Words>
  <PresentationFormat>Custom</PresentationFormat>
  <Paragraphs>101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Organización de Datos</dc:title>
  <dc:creator>Noelia</dc:creator>
  <cp:lastModifiedBy>Noelia</cp:lastModifiedBy>
  <cp:revision>183</cp:revision>
  <cp:lastPrinted>1601-01-01T00:00:00Z</cp:lastPrinted>
  <dcterms:created xsi:type="dcterms:W3CDTF">1601-01-01T00:00:00Z</dcterms:created>
  <dcterms:modified xsi:type="dcterms:W3CDTF">2017-05-08T03:20:42Z</dcterms:modified>
</cp:coreProperties>
</file>