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766E-2"/>
          <c:y val="0.29606481481481572"/>
          <c:w val="0.54529803049428083"/>
          <c:h val="0.6029350678991221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</c:dPt>
          <c:dPt>
            <c:idx val="3"/>
            <c:bubble3D val="0"/>
            <c:explosion val="32"/>
          </c:dPt>
          <c:dPt>
            <c:idx val="8"/>
            <c:bubble3D val="0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62-504C-B1B5-23B0AC909B84}"/>
            </c:ext>
          </c:extLst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62-504C-B1B5-23B0AC909B84}"/>
            </c:ext>
          </c:extLst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62-504C-B1B5-23B0AC909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79-1048-BAAC-F0D9AA68217C}"/>
            </c:ext>
          </c:extLst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79-1048-BAAC-F0D9AA68217C}"/>
            </c:ext>
          </c:extLst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79-1048-BAAC-F0D9AA682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96064"/>
        <c:axId val="101101952"/>
        <c:axId val="0"/>
      </c:bar3DChart>
      <c:catAx>
        <c:axId val="10109606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01101952"/>
        <c:crosses val="autoZero"/>
        <c:auto val="1"/>
        <c:lblAlgn val="ctr"/>
        <c:lblOffset val="100"/>
        <c:noMultiLvlLbl val="0"/>
      </c:catAx>
      <c:valAx>
        <c:axId val="10110195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10960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7-7649-9E50-57E7948B4F21}"/>
            </c:ext>
          </c:extLst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37-7649-9E50-57E7948B4F21}"/>
            </c:ext>
          </c:extLst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37-7649-9E50-57E7948B4F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116544"/>
        <c:axId val="101384576"/>
      </c:areaChart>
      <c:catAx>
        <c:axId val="101116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1384576"/>
        <c:crosses val="autoZero"/>
        <c:auto val="1"/>
        <c:lblAlgn val="ctr"/>
        <c:lblOffset val="100"/>
        <c:noMultiLvlLbl val="0"/>
      </c:catAx>
      <c:valAx>
        <c:axId val="10138457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01116544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C-C044-91AF-39D8D9BC0BFC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4C-C044-91AF-39D8D9BC0BFC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4C-C044-91AF-39D8D9BC0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/>
              <a:t>2 Female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A7-6142-8835-2A120AA85E55}"/>
            </c:ext>
          </c:extLst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A7-6142-8835-2A120AA85E55}"/>
            </c:ext>
          </c:extLst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A7-6142-8835-2A120AA85E55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A7-6142-8835-2A120AA85E55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A7-6142-8835-2A120AA85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7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 /><Relationship Id="rId2" Type="http://schemas.openxmlformats.org/officeDocument/2006/relationships/chart" Target="../charts/chart4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527304" y="3810000"/>
            <a:ext cx="7854696" cy="17526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Student Name :</a:t>
            </a:r>
            <a:r>
              <a:rPr lang="en-IN" sz="2000">
                <a:solidFill>
                  <a:schemeClr val="tx1"/>
                </a:solidFill>
              </a:rPr>
              <a:t> </a:t>
            </a:r>
            <a:r>
              <a:rPr lang="en-IN" sz="2000"/>
              <a:t>LEENA KJ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Register NO: 3122</a:t>
            </a:r>
            <a:r>
              <a:rPr lang="en-IN" sz="2000" dirty="0">
                <a:solidFill>
                  <a:schemeClr val="tx1"/>
                </a:solidFill>
              </a:rPr>
              <a:t>14213</a:t>
            </a:r>
            <a:endParaRPr sz="1800" dirty="0"/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Department: Commerce</a:t>
            </a:r>
            <a:endParaRPr sz="1800" dirty="0"/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College : St. Thomas College of Arts and Science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6000"/>
          </a:bodyPr>
          <a:lstStyle/>
          <a:p>
            <a:r>
              <a:rPr lang="en-US" dirty="0"/>
              <a:t>Employee Type  Classification:</a:t>
            </a:r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 </a:t>
            </a:r>
            <a:r>
              <a:rPr lang="en-US" dirty="0" err="1"/>
              <a:t>Classifictaion</a:t>
            </a:r>
            <a:r>
              <a:rPr lang="en-US" dirty="0"/>
              <a:t>:</a:t>
            </a:r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 Classification:</a:t>
            </a:r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charts  listed  in  the  previous  slides   are  the  </a:t>
            </a:r>
            <a:r>
              <a:rPr lang="en-US" dirty="0" err="1"/>
              <a:t>conluded</a:t>
            </a:r>
            <a:r>
              <a:rPr lang="en-US" dirty="0"/>
              <a:t>  analysis  of  the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</a:t>
            </a:r>
            <a:r>
              <a:rPr lang="en-US" dirty="0" err="1"/>
              <a:t>Privarte</a:t>
            </a:r>
            <a:r>
              <a:rPr lang="en-US" dirty="0"/>
              <a:t>  limited  company.</a:t>
            </a:r>
          </a:p>
          <a:p>
            <a:pPr>
              <a:buNone/>
            </a:pPr>
            <a:r>
              <a:rPr lang="en-US" dirty="0"/>
              <a:t>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lstStyle/>
          <a:p>
            <a:r>
              <a:rPr lang="en-US" dirty="0"/>
              <a:t>Project  </a:t>
            </a:r>
            <a:r>
              <a:rPr lang="en-US" dirty="0" err="1"/>
              <a:t>Tittle</a:t>
            </a:r>
            <a:r>
              <a:rPr lang="en-US" dirty="0"/>
              <a:t>;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Problem  Statement</a:t>
            </a:r>
          </a:p>
          <a:p>
            <a:pPr algn="ctr"/>
            <a:r>
              <a:rPr lang="en-US" dirty="0"/>
              <a:t>Project  Overview</a:t>
            </a:r>
          </a:p>
          <a:p>
            <a:pPr algn="ctr"/>
            <a:r>
              <a:rPr lang="en-US" dirty="0" err="1"/>
              <a:t>Modelling</a:t>
            </a:r>
            <a:r>
              <a:rPr lang="en-US" dirty="0"/>
              <a:t>  Approach</a:t>
            </a:r>
          </a:p>
          <a:p>
            <a:pPr algn="ctr"/>
            <a:r>
              <a:rPr lang="en-US" dirty="0"/>
              <a:t>Using  Methods  and  Charts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Statement: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 the  dataset  composition  of  the  company  of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private  Limited  located  at the  city  Chennai,  in  the  State  of  Tamil Nadu , India.</a:t>
            </a:r>
          </a:p>
          <a:p>
            <a:r>
              <a:rPr lang="en-US" dirty="0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Overview: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power  point  presentation  clearly  </a:t>
            </a:r>
            <a:r>
              <a:rPr lang="en-US" dirty="0" err="1"/>
              <a:t>singnifies</a:t>
            </a:r>
            <a:r>
              <a:rPr lang="en-US" dirty="0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r>
              <a:rPr lang="en-US" dirty="0"/>
              <a:t>  Approach: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 data  are  clearly  </a:t>
            </a:r>
            <a:r>
              <a:rPr lang="en-US" dirty="0" err="1"/>
              <a:t>evolued</a:t>
            </a:r>
            <a:r>
              <a:rPr lang="en-US" dirty="0"/>
              <a:t>  in  the  form  of  perfect  aspect  excel .</a:t>
            </a:r>
          </a:p>
          <a:p>
            <a:r>
              <a:rPr lang="en-US" dirty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Methods &amp; Charts:</a:t>
            </a: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 the  </a:t>
            </a:r>
            <a:r>
              <a:rPr lang="en-US" dirty="0" err="1"/>
              <a:t>clearation</a:t>
            </a:r>
            <a:r>
              <a:rPr lang="en-US" dirty="0"/>
              <a:t>  of  filtering  the  dataset   and   formatting  the  dataset.</a:t>
            </a:r>
          </a:p>
          <a:p>
            <a:r>
              <a:rPr lang="en-US" dirty="0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, the  data  is  clearly  </a:t>
            </a:r>
            <a:r>
              <a:rPr lang="en-US" dirty="0" err="1"/>
              <a:t>picturizised</a:t>
            </a:r>
            <a:r>
              <a:rPr lang="en-US" dirty="0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r>
              <a:rPr lang="en-US" dirty="0"/>
              <a:t>: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SRILATHA YADAVALLI</cp:lastModifiedBy>
  <cp:revision>2</cp:revision>
  <dcterms:created xsi:type="dcterms:W3CDTF">2024-08-31T19:25:22Z</dcterms:created>
  <dcterms:modified xsi:type="dcterms:W3CDTF">2024-09-04T07:22:09Z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1b93eb7bf3b245849211434ba51fa546</vt:lpwstr>
  </property>
</Properties>
</file>