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57" r:id="rId3"/>
    <p:sldId id="278" r:id="rId4"/>
    <p:sldId id="279" r:id="rId5"/>
    <p:sldId id="263" r:id="rId6"/>
    <p:sldId id="269" r:id="rId7"/>
    <p:sldId id="264" r:id="rId8"/>
    <p:sldId id="265" r:id="rId9"/>
    <p:sldId id="266" r:id="rId10"/>
    <p:sldId id="268" r:id="rId11"/>
    <p:sldId id="267" r:id="rId12"/>
    <p:sldId id="262" r:id="rId13"/>
    <p:sldId id="261" r:id="rId14"/>
  </p:sldIdLst>
  <p:sldSz cx="9144000" cy="6858000" type="screen4x3"/>
  <p:notesSz cx="6858000" cy="9144000"/>
  <p:defaultTextStyle>
    <a:defPPr>
      <a:defRPr lang="de-DE"/>
    </a:defPPr>
    <a:lvl1pPr algn="ctr" rtl="0" fontAlgn="base">
      <a:spcBef>
        <a:spcPct val="0"/>
      </a:spcBef>
      <a:spcAft>
        <a:spcPct val="0"/>
      </a:spcAft>
      <a:defRPr sz="12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sz="1200"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sz="1200"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sz="1200"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Arial" panose="020B0604020202020204" pitchFamily="34" charset="0"/>
        <a:ea typeface="+mn-ea"/>
        <a:cs typeface="+mn-cs"/>
      </a:defRPr>
    </a:lvl6pPr>
    <a:lvl7pPr marL="2743200" algn="l" defTabSz="914400" rtl="0" eaLnBrk="1" latinLnBrk="0" hangingPunct="1">
      <a:defRPr sz="1200" kern="1200">
        <a:solidFill>
          <a:schemeClr val="tx1"/>
        </a:solidFill>
        <a:latin typeface="Arial" panose="020B0604020202020204" pitchFamily="34" charset="0"/>
        <a:ea typeface="+mn-ea"/>
        <a:cs typeface="+mn-cs"/>
      </a:defRPr>
    </a:lvl7pPr>
    <a:lvl8pPr marL="3200400" algn="l" defTabSz="914400" rtl="0" eaLnBrk="1" latinLnBrk="0" hangingPunct="1">
      <a:defRPr sz="1200" kern="1200">
        <a:solidFill>
          <a:schemeClr val="tx1"/>
        </a:solidFill>
        <a:latin typeface="Arial" panose="020B0604020202020204" pitchFamily="34" charset="0"/>
        <a:ea typeface="+mn-ea"/>
        <a:cs typeface="+mn-cs"/>
      </a:defRPr>
    </a:lvl8pPr>
    <a:lvl9pPr marL="3657600" algn="l" defTabSz="914400" rtl="0" eaLnBrk="1" latinLnBrk="0" hangingPunct="1">
      <a:defRPr sz="12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U-Pseudonym 5246373527437896" initials="T5"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A0E"/>
    <a:srgbClr val="DEE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31" autoAdjust="0"/>
    <p:restoredTop sz="95588" autoAdjust="0"/>
  </p:normalViewPr>
  <p:slideViewPr>
    <p:cSldViewPr>
      <p:cViewPr varScale="1">
        <p:scale>
          <a:sx n="100" d="100"/>
          <a:sy n="100" d="100"/>
        </p:scale>
        <p:origin x="1776" y="1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1-27T14:11:09.682" idx="1">
    <p:pos x="10" y="10"/>
    <p:text>Den Sensor-Chip gibt es schon.
Einen "vereinfachten SkyScanner" natürlich noch nicht. Aber d.h. noch ist der Chip natürlich nicht Richtungsauflösend
... aber man kann den Chip hoffentlich in einen vereinfachten Scanner verbauen, um dann auch richtungsauflösend messen zu können</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853453-E03E-3841-B6F0-64B27DECE189}"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de-DE"/>
        </a:p>
      </dgm:t>
    </dgm:pt>
    <dgm:pt modelId="{E0319BB2-FFDB-F34A-A86B-EB27BC9C628D}">
      <dgm:prSet phldrT="[Text]" custT="1"/>
      <dgm:spPr>
        <a:noFill/>
        <a:ln w="28575">
          <a:solidFill>
            <a:schemeClr val="accent1">
              <a:hueOff val="0"/>
              <a:satOff val="0"/>
              <a:lumOff val="0"/>
            </a:schemeClr>
          </a:solidFill>
        </a:ln>
      </dgm:spPr>
      <dgm:t>
        <a:bodyPr/>
        <a:lstStyle/>
        <a:p>
          <a:r>
            <a:rPr lang="de-DE" sz="2000" dirty="0">
              <a:solidFill>
                <a:schemeClr val="tx1"/>
              </a:solidFill>
            </a:rPr>
            <a:t>Kostengünstiger</a:t>
          </a:r>
        </a:p>
      </dgm:t>
    </dgm:pt>
    <dgm:pt modelId="{11BCA2C5-C231-284F-89AD-8B8D442060FD}" type="parTrans" cxnId="{9CEF3FDC-C79D-E24F-A244-1FF7D589691D}">
      <dgm:prSet/>
      <dgm:spPr/>
      <dgm:t>
        <a:bodyPr/>
        <a:lstStyle/>
        <a:p>
          <a:endParaRPr lang="de-DE"/>
        </a:p>
      </dgm:t>
    </dgm:pt>
    <dgm:pt modelId="{A40D3334-5CBD-E746-A35A-982D519AEE70}" type="sibTrans" cxnId="{9CEF3FDC-C79D-E24F-A244-1FF7D589691D}">
      <dgm:prSet/>
      <dgm:spPr/>
      <dgm:t>
        <a:bodyPr/>
        <a:lstStyle/>
        <a:p>
          <a:endParaRPr lang="de-DE"/>
        </a:p>
      </dgm:t>
    </dgm:pt>
    <dgm:pt modelId="{B3683017-08C2-9F48-86B5-825BEE6F9DB4}">
      <dgm:prSet phldrT="[Text]" custT="1"/>
      <dgm:spPr>
        <a:noFill/>
        <a:ln w="28575">
          <a:solidFill>
            <a:schemeClr val="accent1">
              <a:hueOff val="0"/>
              <a:satOff val="0"/>
              <a:lumOff val="0"/>
            </a:schemeClr>
          </a:solidFill>
        </a:ln>
      </dgm:spPr>
      <dgm:t>
        <a:bodyPr/>
        <a:lstStyle/>
        <a:p>
          <a:r>
            <a:rPr lang="de-DE" sz="2000" dirty="0">
              <a:solidFill>
                <a:schemeClr val="tx1"/>
              </a:solidFill>
            </a:rPr>
            <a:t>Spektral- (und Richtungsauflösend?)</a:t>
          </a:r>
        </a:p>
      </dgm:t>
    </dgm:pt>
    <dgm:pt modelId="{AC77772A-9E46-5A4F-9053-287AE8812672}" type="parTrans" cxnId="{992CD007-94C1-714B-BC3E-42A968A99EF7}">
      <dgm:prSet/>
      <dgm:spPr/>
      <dgm:t>
        <a:bodyPr/>
        <a:lstStyle/>
        <a:p>
          <a:endParaRPr lang="de-DE"/>
        </a:p>
      </dgm:t>
    </dgm:pt>
    <dgm:pt modelId="{2EE7A142-8C5C-E54A-B828-D499428A7A47}" type="sibTrans" cxnId="{992CD007-94C1-714B-BC3E-42A968A99EF7}">
      <dgm:prSet/>
      <dgm:spPr/>
      <dgm:t>
        <a:bodyPr/>
        <a:lstStyle/>
        <a:p>
          <a:endParaRPr lang="de-DE"/>
        </a:p>
      </dgm:t>
    </dgm:pt>
    <dgm:pt modelId="{F337804E-7E23-0B4A-A131-72AC671904E0}">
      <dgm:prSet phldrT="[Text]" custT="1"/>
      <dgm:spPr>
        <a:noFill/>
        <a:ln w="28575">
          <a:solidFill>
            <a:schemeClr val="accent1">
              <a:hueOff val="0"/>
              <a:satOff val="0"/>
              <a:lumOff val="0"/>
            </a:schemeClr>
          </a:solidFill>
        </a:ln>
      </dgm:spPr>
      <dgm:t>
        <a:bodyPr/>
        <a:lstStyle/>
        <a:p>
          <a:r>
            <a:rPr lang="de-DE" sz="2000" dirty="0">
              <a:solidFill>
                <a:schemeClr val="tx1"/>
              </a:solidFill>
            </a:rPr>
            <a:t>Transportabel</a:t>
          </a:r>
        </a:p>
      </dgm:t>
    </dgm:pt>
    <dgm:pt modelId="{B152B256-8BD7-2E41-87A2-9FDF40316B58}" type="parTrans" cxnId="{AB9CB9D1-80C4-924E-A805-997E8F13A745}">
      <dgm:prSet/>
      <dgm:spPr/>
      <dgm:t>
        <a:bodyPr/>
        <a:lstStyle/>
        <a:p>
          <a:endParaRPr lang="de-DE"/>
        </a:p>
      </dgm:t>
    </dgm:pt>
    <dgm:pt modelId="{27B6659A-BF3A-CA43-ACD8-098A293BD446}" type="sibTrans" cxnId="{AB9CB9D1-80C4-924E-A805-997E8F13A745}">
      <dgm:prSet/>
      <dgm:spPr/>
      <dgm:t>
        <a:bodyPr/>
        <a:lstStyle/>
        <a:p>
          <a:endParaRPr lang="de-DE"/>
        </a:p>
      </dgm:t>
    </dgm:pt>
    <dgm:pt modelId="{8FD224B8-329D-B14D-A7E0-91B4C3D4E5C7}" type="pres">
      <dgm:prSet presAssocID="{A9853453-E03E-3841-B6F0-64B27DECE189}" presName="Name0" presStyleCnt="0">
        <dgm:presLayoutVars>
          <dgm:chMax val="7"/>
          <dgm:chPref val="7"/>
          <dgm:dir/>
        </dgm:presLayoutVars>
      </dgm:prSet>
      <dgm:spPr/>
    </dgm:pt>
    <dgm:pt modelId="{6521D7F0-9673-6845-84F9-838F63BBCE23}" type="pres">
      <dgm:prSet presAssocID="{A9853453-E03E-3841-B6F0-64B27DECE189}" presName="Name1" presStyleCnt="0"/>
      <dgm:spPr/>
    </dgm:pt>
    <dgm:pt modelId="{9B6FC078-9798-4542-8835-36F297182050}" type="pres">
      <dgm:prSet presAssocID="{A9853453-E03E-3841-B6F0-64B27DECE189}" presName="cycle" presStyleCnt="0"/>
      <dgm:spPr/>
    </dgm:pt>
    <dgm:pt modelId="{BC5948F7-687E-CB44-9B50-60BA6D532C29}" type="pres">
      <dgm:prSet presAssocID="{A9853453-E03E-3841-B6F0-64B27DECE189}" presName="srcNode" presStyleLbl="node1" presStyleIdx="0" presStyleCnt="3"/>
      <dgm:spPr/>
    </dgm:pt>
    <dgm:pt modelId="{02B2013A-C024-8949-8E4E-4D6945D5408A}" type="pres">
      <dgm:prSet presAssocID="{A9853453-E03E-3841-B6F0-64B27DECE189}" presName="conn" presStyleLbl="parChTrans1D2" presStyleIdx="0" presStyleCnt="1"/>
      <dgm:spPr/>
    </dgm:pt>
    <dgm:pt modelId="{F1112EF0-AA33-2147-8728-241C1234E102}" type="pres">
      <dgm:prSet presAssocID="{A9853453-E03E-3841-B6F0-64B27DECE189}" presName="extraNode" presStyleLbl="node1" presStyleIdx="0" presStyleCnt="3"/>
      <dgm:spPr/>
    </dgm:pt>
    <dgm:pt modelId="{66054447-F2D4-B04C-A333-9B00754CFB83}" type="pres">
      <dgm:prSet presAssocID="{A9853453-E03E-3841-B6F0-64B27DECE189}" presName="dstNode" presStyleLbl="node1" presStyleIdx="0" presStyleCnt="3"/>
      <dgm:spPr/>
    </dgm:pt>
    <dgm:pt modelId="{60379678-D452-0C40-998A-5A17C353EF75}" type="pres">
      <dgm:prSet presAssocID="{E0319BB2-FFDB-F34A-A86B-EB27BC9C628D}" presName="text_1" presStyleLbl="node1" presStyleIdx="0" presStyleCnt="3">
        <dgm:presLayoutVars>
          <dgm:bulletEnabled val="1"/>
        </dgm:presLayoutVars>
      </dgm:prSet>
      <dgm:spPr>
        <a:prstGeom prst="roundRect">
          <a:avLst/>
        </a:prstGeom>
      </dgm:spPr>
    </dgm:pt>
    <dgm:pt modelId="{24379471-F97D-6D42-B13A-784A68CAFE1C}" type="pres">
      <dgm:prSet presAssocID="{E0319BB2-FFDB-F34A-A86B-EB27BC9C628D}" presName="accent_1" presStyleCnt="0"/>
      <dgm:spPr/>
    </dgm:pt>
    <dgm:pt modelId="{C0260555-AAE1-3244-A672-8A9E4AE4EB11}" type="pres">
      <dgm:prSet presAssocID="{E0319BB2-FFDB-F34A-A86B-EB27BC9C628D}" presName="accentRepeatNode" presStyleLbl="solidFgAcc1" presStyleIdx="0" presStyleCnt="3"/>
      <dgm:spPr>
        <a:ln w="28575">
          <a:solidFill>
            <a:schemeClr val="accent2"/>
          </a:solidFill>
        </a:ln>
      </dgm:spPr>
    </dgm:pt>
    <dgm:pt modelId="{467BD566-7933-E946-8ABC-164590F0734E}" type="pres">
      <dgm:prSet presAssocID="{B3683017-08C2-9F48-86B5-825BEE6F9DB4}" presName="text_2" presStyleLbl="node1" presStyleIdx="1" presStyleCnt="3">
        <dgm:presLayoutVars>
          <dgm:bulletEnabled val="1"/>
        </dgm:presLayoutVars>
      </dgm:prSet>
      <dgm:spPr>
        <a:prstGeom prst="roundRect">
          <a:avLst/>
        </a:prstGeom>
      </dgm:spPr>
    </dgm:pt>
    <dgm:pt modelId="{7C7C3175-0807-B645-A609-CD2AD8CB67B8}" type="pres">
      <dgm:prSet presAssocID="{B3683017-08C2-9F48-86B5-825BEE6F9DB4}" presName="accent_2" presStyleCnt="0"/>
      <dgm:spPr/>
    </dgm:pt>
    <dgm:pt modelId="{AD165B62-C45A-DE44-BA65-C6D4E834AD28}" type="pres">
      <dgm:prSet presAssocID="{B3683017-08C2-9F48-86B5-825BEE6F9DB4}" presName="accentRepeatNode" presStyleLbl="solidFgAcc1" presStyleIdx="1" presStyleCnt="3"/>
      <dgm:spPr>
        <a:ln w="28575">
          <a:solidFill>
            <a:schemeClr val="accent2"/>
          </a:solidFill>
        </a:ln>
      </dgm:spPr>
    </dgm:pt>
    <dgm:pt modelId="{9C839B92-A334-1C46-9126-76E4858178D9}" type="pres">
      <dgm:prSet presAssocID="{F337804E-7E23-0B4A-A131-72AC671904E0}" presName="text_3" presStyleLbl="node1" presStyleIdx="2" presStyleCnt="3">
        <dgm:presLayoutVars>
          <dgm:bulletEnabled val="1"/>
        </dgm:presLayoutVars>
      </dgm:prSet>
      <dgm:spPr>
        <a:prstGeom prst="roundRect">
          <a:avLst/>
        </a:prstGeom>
      </dgm:spPr>
    </dgm:pt>
    <dgm:pt modelId="{9E7DDDF0-A0DB-9E4C-A263-AE3D28063128}" type="pres">
      <dgm:prSet presAssocID="{F337804E-7E23-0B4A-A131-72AC671904E0}" presName="accent_3" presStyleCnt="0"/>
      <dgm:spPr/>
    </dgm:pt>
    <dgm:pt modelId="{6FE8A0D3-4851-F545-92C6-571D3B635615}" type="pres">
      <dgm:prSet presAssocID="{F337804E-7E23-0B4A-A131-72AC671904E0}" presName="accentRepeatNode" presStyleLbl="solidFgAcc1" presStyleIdx="2" presStyleCnt="3"/>
      <dgm:spPr>
        <a:ln w="28575">
          <a:solidFill>
            <a:schemeClr val="accent2"/>
          </a:solidFill>
        </a:ln>
      </dgm:spPr>
    </dgm:pt>
  </dgm:ptLst>
  <dgm:cxnLst>
    <dgm:cxn modelId="{992CD007-94C1-714B-BC3E-42A968A99EF7}" srcId="{A9853453-E03E-3841-B6F0-64B27DECE189}" destId="{B3683017-08C2-9F48-86B5-825BEE6F9DB4}" srcOrd="1" destOrd="0" parTransId="{AC77772A-9E46-5A4F-9053-287AE8812672}" sibTransId="{2EE7A142-8C5C-E54A-B828-D499428A7A47}"/>
    <dgm:cxn modelId="{FFCB2C4E-6204-134C-98D9-6702DF6B0766}" type="presOf" srcId="{A40D3334-5CBD-E746-A35A-982D519AEE70}" destId="{02B2013A-C024-8949-8E4E-4D6945D5408A}" srcOrd="0" destOrd="0" presId="urn:microsoft.com/office/officeart/2008/layout/VerticalCurvedList"/>
    <dgm:cxn modelId="{ED183796-396E-AF4B-977C-186ABD7169F6}" type="presOf" srcId="{B3683017-08C2-9F48-86B5-825BEE6F9DB4}" destId="{467BD566-7933-E946-8ABC-164590F0734E}" srcOrd="0" destOrd="0" presId="urn:microsoft.com/office/officeart/2008/layout/VerticalCurvedList"/>
    <dgm:cxn modelId="{D1577FA3-25A6-E444-90CB-CD530A8524C7}" type="presOf" srcId="{E0319BB2-FFDB-F34A-A86B-EB27BC9C628D}" destId="{60379678-D452-0C40-998A-5A17C353EF75}" srcOrd="0" destOrd="0" presId="urn:microsoft.com/office/officeart/2008/layout/VerticalCurvedList"/>
    <dgm:cxn modelId="{D7A316D1-804E-0144-9685-643461714188}" type="presOf" srcId="{F337804E-7E23-0B4A-A131-72AC671904E0}" destId="{9C839B92-A334-1C46-9126-76E4858178D9}" srcOrd="0" destOrd="0" presId="urn:microsoft.com/office/officeart/2008/layout/VerticalCurvedList"/>
    <dgm:cxn modelId="{AB9CB9D1-80C4-924E-A805-997E8F13A745}" srcId="{A9853453-E03E-3841-B6F0-64B27DECE189}" destId="{F337804E-7E23-0B4A-A131-72AC671904E0}" srcOrd="2" destOrd="0" parTransId="{B152B256-8BD7-2E41-87A2-9FDF40316B58}" sibTransId="{27B6659A-BF3A-CA43-ACD8-098A293BD446}"/>
    <dgm:cxn modelId="{9CEF3FDC-C79D-E24F-A244-1FF7D589691D}" srcId="{A9853453-E03E-3841-B6F0-64B27DECE189}" destId="{E0319BB2-FFDB-F34A-A86B-EB27BC9C628D}" srcOrd="0" destOrd="0" parTransId="{11BCA2C5-C231-284F-89AD-8B8D442060FD}" sibTransId="{A40D3334-5CBD-E746-A35A-982D519AEE70}"/>
    <dgm:cxn modelId="{849694EC-8DCA-C54F-AB4F-F2C04A439B32}" type="presOf" srcId="{A9853453-E03E-3841-B6F0-64B27DECE189}" destId="{8FD224B8-329D-B14D-A7E0-91B4C3D4E5C7}" srcOrd="0" destOrd="0" presId="urn:microsoft.com/office/officeart/2008/layout/VerticalCurvedList"/>
    <dgm:cxn modelId="{4DA9189B-1748-6946-B5A2-3920F4C8721C}" type="presParOf" srcId="{8FD224B8-329D-B14D-A7E0-91B4C3D4E5C7}" destId="{6521D7F0-9673-6845-84F9-838F63BBCE23}" srcOrd="0" destOrd="0" presId="urn:microsoft.com/office/officeart/2008/layout/VerticalCurvedList"/>
    <dgm:cxn modelId="{947C1515-47A4-A84D-BE51-82A078B2AB6D}" type="presParOf" srcId="{6521D7F0-9673-6845-84F9-838F63BBCE23}" destId="{9B6FC078-9798-4542-8835-36F297182050}" srcOrd="0" destOrd="0" presId="urn:microsoft.com/office/officeart/2008/layout/VerticalCurvedList"/>
    <dgm:cxn modelId="{733CB4FC-28FE-4540-9CB5-76931F878BA3}" type="presParOf" srcId="{9B6FC078-9798-4542-8835-36F297182050}" destId="{BC5948F7-687E-CB44-9B50-60BA6D532C29}" srcOrd="0" destOrd="0" presId="urn:microsoft.com/office/officeart/2008/layout/VerticalCurvedList"/>
    <dgm:cxn modelId="{279A8869-4C9D-FB4C-9CB5-8FD6ABF93AE8}" type="presParOf" srcId="{9B6FC078-9798-4542-8835-36F297182050}" destId="{02B2013A-C024-8949-8E4E-4D6945D5408A}" srcOrd="1" destOrd="0" presId="urn:microsoft.com/office/officeart/2008/layout/VerticalCurvedList"/>
    <dgm:cxn modelId="{DA820928-89DB-F14C-9627-79412AA50341}" type="presParOf" srcId="{9B6FC078-9798-4542-8835-36F297182050}" destId="{F1112EF0-AA33-2147-8728-241C1234E102}" srcOrd="2" destOrd="0" presId="urn:microsoft.com/office/officeart/2008/layout/VerticalCurvedList"/>
    <dgm:cxn modelId="{DEE65630-26B4-1C46-9653-F28743256608}" type="presParOf" srcId="{9B6FC078-9798-4542-8835-36F297182050}" destId="{66054447-F2D4-B04C-A333-9B00754CFB83}" srcOrd="3" destOrd="0" presId="urn:microsoft.com/office/officeart/2008/layout/VerticalCurvedList"/>
    <dgm:cxn modelId="{B55A38F4-7F1C-2A45-A0F3-4B9B8316BF1F}" type="presParOf" srcId="{6521D7F0-9673-6845-84F9-838F63BBCE23}" destId="{60379678-D452-0C40-998A-5A17C353EF75}" srcOrd="1" destOrd="0" presId="urn:microsoft.com/office/officeart/2008/layout/VerticalCurvedList"/>
    <dgm:cxn modelId="{1D0DC96F-702A-2F40-8BF8-6A1CEC71B3D2}" type="presParOf" srcId="{6521D7F0-9673-6845-84F9-838F63BBCE23}" destId="{24379471-F97D-6D42-B13A-784A68CAFE1C}" srcOrd="2" destOrd="0" presId="urn:microsoft.com/office/officeart/2008/layout/VerticalCurvedList"/>
    <dgm:cxn modelId="{70103321-3CF0-524C-A3B7-3C62CA74C26D}" type="presParOf" srcId="{24379471-F97D-6D42-B13A-784A68CAFE1C}" destId="{C0260555-AAE1-3244-A672-8A9E4AE4EB11}" srcOrd="0" destOrd="0" presId="urn:microsoft.com/office/officeart/2008/layout/VerticalCurvedList"/>
    <dgm:cxn modelId="{745E4AC8-DF77-D14E-A38B-83D4208F6AE7}" type="presParOf" srcId="{6521D7F0-9673-6845-84F9-838F63BBCE23}" destId="{467BD566-7933-E946-8ABC-164590F0734E}" srcOrd="3" destOrd="0" presId="urn:microsoft.com/office/officeart/2008/layout/VerticalCurvedList"/>
    <dgm:cxn modelId="{C80B60EC-85F0-4748-9D8C-D31B561F71A6}" type="presParOf" srcId="{6521D7F0-9673-6845-84F9-838F63BBCE23}" destId="{7C7C3175-0807-B645-A609-CD2AD8CB67B8}" srcOrd="4" destOrd="0" presId="urn:microsoft.com/office/officeart/2008/layout/VerticalCurvedList"/>
    <dgm:cxn modelId="{8C4AC1F9-1B8A-1641-9CBC-8211C43632F4}" type="presParOf" srcId="{7C7C3175-0807-B645-A609-CD2AD8CB67B8}" destId="{AD165B62-C45A-DE44-BA65-C6D4E834AD28}" srcOrd="0" destOrd="0" presId="urn:microsoft.com/office/officeart/2008/layout/VerticalCurvedList"/>
    <dgm:cxn modelId="{E75FF92A-83C6-FE4E-899A-D675C6FA6CDA}" type="presParOf" srcId="{6521D7F0-9673-6845-84F9-838F63BBCE23}" destId="{9C839B92-A334-1C46-9126-76E4858178D9}" srcOrd="5" destOrd="0" presId="urn:microsoft.com/office/officeart/2008/layout/VerticalCurvedList"/>
    <dgm:cxn modelId="{C5DB73A6-389F-564E-96D2-B83BD33E169A}" type="presParOf" srcId="{6521D7F0-9673-6845-84F9-838F63BBCE23}" destId="{9E7DDDF0-A0DB-9E4C-A263-AE3D28063128}" srcOrd="6" destOrd="0" presId="urn:microsoft.com/office/officeart/2008/layout/VerticalCurvedList"/>
    <dgm:cxn modelId="{EF101612-1ECD-5E49-A68D-14C0513A7D5D}" type="presParOf" srcId="{9E7DDDF0-A0DB-9E4C-A263-AE3D28063128}" destId="{6FE8A0D3-4851-F545-92C6-571D3B63561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B2013A-C024-8949-8E4E-4D6945D5408A}">
      <dsp:nvSpPr>
        <dsp:cNvPr id="0" name=""/>
        <dsp:cNvSpPr/>
      </dsp:nvSpPr>
      <dsp:spPr>
        <a:xfrm>
          <a:off x="-3954345" y="-607112"/>
          <a:ext cx="4712554" cy="4712554"/>
        </a:xfrm>
        <a:prstGeom prst="blockArc">
          <a:avLst>
            <a:gd name="adj1" fmla="val 18900000"/>
            <a:gd name="adj2" fmla="val 2700000"/>
            <a:gd name="adj3" fmla="val 458"/>
          </a:avLst>
        </a:pr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0379678-D452-0C40-998A-5A17C353EF75}">
      <dsp:nvSpPr>
        <dsp:cNvPr id="0" name=""/>
        <dsp:cNvSpPr/>
      </dsp:nvSpPr>
      <dsp:spPr>
        <a:xfrm>
          <a:off x="487592" y="349832"/>
          <a:ext cx="5367437" cy="699665"/>
        </a:xfrm>
        <a:prstGeom prst="roundRect">
          <a:avLst/>
        </a:prstGeom>
        <a:noFill/>
        <a:ln w="28575">
          <a:solidFill>
            <a:schemeClr val="accent1">
              <a:hueOff val="0"/>
              <a:satOff val="0"/>
              <a:lumOff val="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555360" tIns="50800" rIns="50800" bIns="50800" numCol="1" spcCol="1270" anchor="ctr" anchorCtr="0">
          <a:noAutofit/>
        </a:bodyPr>
        <a:lstStyle/>
        <a:p>
          <a:pPr marL="0" lvl="0" indent="0" algn="l" defTabSz="889000">
            <a:lnSpc>
              <a:spcPct val="90000"/>
            </a:lnSpc>
            <a:spcBef>
              <a:spcPct val="0"/>
            </a:spcBef>
            <a:spcAft>
              <a:spcPct val="35000"/>
            </a:spcAft>
            <a:buNone/>
          </a:pPr>
          <a:r>
            <a:rPr lang="de-DE" sz="2000" kern="1200" dirty="0">
              <a:solidFill>
                <a:schemeClr val="tx1"/>
              </a:solidFill>
            </a:rPr>
            <a:t>Kostengünstiger</a:t>
          </a:r>
        </a:p>
      </dsp:txBody>
      <dsp:txXfrm>
        <a:off x="521747" y="383987"/>
        <a:ext cx="5299127" cy="631355"/>
      </dsp:txXfrm>
    </dsp:sp>
    <dsp:sp modelId="{C0260555-AAE1-3244-A672-8A9E4AE4EB11}">
      <dsp:nvSpPr>
        <dsp:cNvPr id="0" name=""/>
        <dsp:cNvSpPr/>
      </dsp:nvSpPr>
      <dsp:spPr>
        <a:xfrm>
          <a:off x="50301" y="262374"/>
          <a:ext cx="874582" cy="874582"/>
        </a:xfrm>
        <a:prstGeom prst="ellipse">
          <a:avLst/>
        </a:prstGeom>
        <a:solidFill>
          <a:schemeClr val="lt1">
            <a:hueOff val="0"/>
            <a:satOff val="0"/>
            <a:lumOff val="0"/>
            <a:alphaOff val="0"/>
          </a:schemeClr>
        </a:solidFill>
        <a:ln w="28575" cap="flat" cmpd="sng" algn="ctr">
          <a:solidFill>
            <a:schemeClr val="accent2"/>
          </a:solidFill>
          <a:prstDash val="solid"/>
          <a:miter lim="800000"/>
        </a:ln>
        <a:effectLst/>
      </dsp:spPr>
      <dsp:style>
        <a:lnRef idx="1">
          <a:scrgbClr r="0" g="0" b="0"/>
        </a:lnRef>
        <a:fillRef idx="1">
          <a:scrgbClr r="0" g="0" b="0"/>
        </a:fillRef>
        <a:effectRef idx="0">
          <a:scrgbClr r="0" g="0" b="0"/>
        </a:effectRef>
        <a:fontRef idx="minor"/>
      </dsp:style>
    </dsp:sp>
    <dsp:sp modelId="{467BD566-7933-E946-8ABC-164590F0734E}">
      <dsp:nvSpPr>
        <dsp:cNvPr id="0" name=""/>
        <dsp:cNvSpPr/>
      </dsp:nvSpPr>
      <dsp:spPr>
        <a:xfrm>
          <a:off x="741921" y="1399331"/>
          <a:ext cx="5113109" cy="699665"/>
        </a:xfrm>
        <a:prstGeom prst="roundRect">
          <a:avLst/>
        </a:prstGeom>
        <a:noFill/>
        <a:ln w="28575">
          <a:solidFill>
            <a:schemeClr val="accent1">
              <a:hueOff val="0"/>
              <a:satOff val="0"/>
              <a:lumOff val="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555360" tIns="50800" rIns="50800" bIns="50800" numCol="1" spcCol="1270" anchor="ctr" anchorCtr="0">
          <a:noAutofit/>
        </a:bodyPr>
        <a:lstStyle/>
        <a:p>
          <a:pPr marL="0" lvl="0" indent="0" algn="l" defTabSz="889000">
            <a:lnSpc>
              <a:spcPct val="90000"/>
            </a:lnSpc>
            <a:spcBef>
              <a:spcPct val="0"/>
            </a:spcBef>
            <a:spcAft>
              <a:spcPct val="35000"/>
            </a:spcAft>
            <a:buNone/>
          </a:pPr>
          <a:r>
            <a:rPr lang="de-DE" sz="2000" kern="1200" dirty="0">
              <a:solidFill>
                <a:schemeClr val="tx1"/>
              </a:solidFill>
            </a:rPr>
            <a:t>Spektral- (und Richtungsauflösend?)</a:t>
          </a:r>
        </a:p>
      </dsp:txBody>
      <dsp:txXfrm>
        <a:off x="776076" y="1433486"/>
        <a:ext cx="5044799" cy="631355"/>
      </dsp:txXfrm>
    </dsp:sp>
    <dsp:sp modelId="{AD165B62-C45A-DE44-BA65-C6D4E834AD28}">
      <dsp:nvSpPr>
        <dsp:cNvPr id="0" name=""/>
        <dsp:cNvSpPr/>
      </dsp:nvSpPr>
      <dsp:spPr>
        <a:xfrm>
          <a:off x="304630" y="1311873"/>
          <a:ext cx="874582" cy="874582"/>
        </a:xfrm>
        <a:prstGeom prst="ellipse">
          <a:avLst/>
        </a:prstGeom>
        <a:solidFill>
          <a:schemeClr val="lt1">
            <a:hueOff val="0"/>
            <a:satOff val="0"/>
            <a:lumOff val="0"/>
            <a:alphaOff val="0"/>
          </a:schemeClr>
        </a:solidFill>
        <a:ln w="28575" cap="flat" cmpd="sng" algn="ctr">
          <a:solidFill>
            <a:schemeClr val="accent2"/>
          </a:solidFill>
          <a:prstDash val="solid"/>
          <a:miter lim="800000"/>
        </a:ln>
        <a:effectLst/>
      </dsp:spPr>
      <dsp:style>
        <a:lnRef idx="1">
          <a:scrgbClr r="0" g="0" b="0"/>
        </a:lnRef>
        <a:fillRef idx="1">
          <a:scrgbClr r="0" g="0" b="0"/>
        </a:fillRef>
        <a:effectRef idx="0">
          <a:scrgbClr r="0" g="0" b="0"/>
        </a:effectRef>
        <a:fontRef idx="minor"/>
      </dsp:style>
    </dsp:sp>
    <dsp:sp modelId="{9C839B92-A334-1C46-9126-76E4858178D9}">
      <dsp:nvSpPr>
        <dsp:cNvPr id="0" name=""/>
        <dsp:cNvSpPr/>
      </dsp:nvSpPr>
      <dsp:spPr>
        <a:xfrm>
          <a:off x="487592" y="2448830"/>
          <a:ext cx="5367437" cy="699665"/>
        </a:xfrm>
        <a:prstGeom prst="roundRect">
          <a:avLst/>
        </a:prstGeom>
        <a:noFill/>
        <a:ln w="28575">
          <a:solidFill>
            <a:schemeClr val="accent1">
              <a:hueOff val="0"/>
              <a:satOff val="0"/>
              <a:lumOff val="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555360" tIns="50800" rIns="50800" bIns="50800" numCol="1" spcCol="1270" anchor="ctr" anchorCtr="0">
          <a:noAutofit/>
        </a:bodyPr>
        <a:lstStyle/>
        <a:p>
          <a:pPr marL="0" lvl="0" indent="0" algn="l" defTabSz="889000">
            <a:lnSpc>
              <a:spcPct val="90000"/>
            </a:lnSpc>
            <a:spcBef>
              <a:spcPct val="0"/>
            </a:spcBef>
            <a:spcAft>
              <a:spcPct val="35000"/>
            </a:spcAft>
            <a:buNone/>
          </a:pPr>
          <a:r>
            <a:rPr lang="de-DE" sz="2000" kern="1200" dirty="0">
              <a:solidFill>
                <a:schemeClr val="tx1"/>
              </a:solidFill>
            </a:rPr>
            <a:t>Transportabel</a:t>
          </a:r>
        </a:p>
      </dsp:txBody>
      <dsp:txXfrm>
        <a:off x="521747" y="2482985"/>
        <a:ext cx="5299127" cy="631355"/>
      </dsp:txXfrm>
    </dsp:sp>
    <dsp:sp modelId="{6FE8A0D3-4851-F545-92C6-571D3B635615}">
      <dsp:nvSpPr>
        <dsp:cNvPr id="0" name=""/>
        <dsp:cNvSpPr/>
      </dsp:nvSpPr>
      <dsp:spPr>
        <a:xfrm>
          <a:off x="50301" y="2361372"/>
          <a:ext cx="874582" cy="874582"/>
        </a:xfrm>
        <a:prstGeom prst="ellipse">
          <a:avLst/>
        </a:prstGeom>
        <a:solidFill>
          <a:schemeClr val="lt1">
            <a:hueOff val="0"/>
            <a:satOff val="0"/>
            <a:lumOff val="0"/>
            <a:alphaOff val="0"/>
          </a:schemeClr>
        </a:solidFill>
        <a:ln w="28575" cap="flat" cmpd="sng" algn="ctr">
          <a:solidFill>
            <a:schemeClr val="accent2"/>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a:lvl1pPr>
          </a:lstStyle>
          <a:p>
            <a:endParaRPr lang="de-DE" altLang="de-DE"/>
          </a:p>
        </p:txBody>
      </p:sp>
      <p:sp>
        <p:nvSpPr>
          <p:cNvPr id="92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endParaRPr lang="de-DE" altLang="de-DE"/>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a:t>Textmasterformate durch Klicken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a:lvl1pPr>
          </a:lstStyle>
          <a:p>
            <a:endParaRPr lang="de-DE" altLang="de-DE"/>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a:lvl1pPr>
          </a:lstStyle>
          <a:p>
            <a:fld id="{3B083008-1E6B-4D8A-95D7-0F8F57D65E98}" type="slidenum">
              <a:rPr lang="de-DE" altLang="de-DE"/>
              <a:pPr/>
              <a:t>‹#›</a:t>
            </a:fld>
            <a:endParaRPr lang="de-DE" altLang="de-DE"/>
          </a:p>
        </p:txBody>
      </p:sp>
    </p:spTree>
    <p:extLst>
      <p:ext uri="{BB962C8B-B14F-4D97-AF65-F5344CB8AC3E}">
        <p14:creationId xmlns:p14="http://schemas.microsoft.com/office/powerpoint/2010/main" val="417274594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3B083008-1E6B-4D8A-95D7-0F8F57D65E98}" type="slidenum">
              <a:rPr lang="de-DE" altLang="de-DE" smtClean="0"/>
              <a:pPr/>
              <a:t>2</a:t>
            </a:fld>
            <a:endParaRPr lang="de-DE" altLang="de-DE"/>
          </a:p>
        </p:txBody>
      </p:sp>
    </p:spTree>
    <p:extLst>
      <p:ext uri="{BB962C8B-B14F-4D97-AF65-F5344CB8AC3E}">
        <p14:creationId xmlns:p14="http://schemas.microsoft.com/office/powerpoint/2010/main" val="34334030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539750" y="4910138"/>
            <a:ext cx="8061325" cy="381000"/>
          </a:xfrm>
        </p:spPr>
        <p:txBody>
          <a:bodyPr/>
          <a:lstStyle>
            <a:lvl1pPr>
              <a:defRPr/>
            </a:lvl1pPr>
          </a:lstStyle>
          <a:p>
            <a:pPr lvl="0"/>
            <a:r>
              <a:rPr lang="de-DE" altLang="de-DE" noProof="0"/>
              <a:t>Titelmasterformat durch Klicken bearbeiten</a:t>
            </a:r>
          </a:p>
        </p:txBody>
      </p:sp>
      <p:sp>
        <p:nvSpPr>
          <p:cNvPr id="4099" name="Rectangle 3"/>
          <p:cNvSpPr>
            <a:spLocks noGrp="1" noChangeArrowheads="1"/>
          </p:cNvSpPr>
          <p:nvPr>
            <p:ph type="subTitle" idx="1"/>
          </p:nvPr>
        </p:nvSpPr>
        <p:spPr>
          <a:xfrm>
            <a:off x="539750" y="5659438"/>
            <a:ext cx="8061325" cy="279400"/>
          </a:xfrm>
        </p:spPr>
        <p:txBody>
          <a:bodyPr anchor="b">
            <a:spAutoFit/>
          </a:bodyPr>
          <a:lstStyle>
            <a:lvl1pPr marL="0" indent="0">
              <a:defRPr>
                <a:solidFill>
                  <a:schemeClr val="accent1"/>
                </a:solidFill>
              </a:defRPr>
            </a:lvl1pPr>
          </a:lstStyle>
          <a:p>
            <a:pPr lvl="0"/>
            <a:r>
              <a:rPr lang="de-DE" altLang="de-DE" noProof="0"/>
              <a:t>Formatvorlage des Untertitelmasters durch Klicken bearbeiten</a:t>
            </a:r>
          </a:p>
        </p:txBody>
      </p:sp>
      <p:sp>
        <p:nvSpPr>
          <p:cNvPr id="4104" name="Line 8"/>
          <p:cNvSpPr>
            <a:spLocks noChangeShapeType="1"/>
          </p:cNvSpPr>
          <p:nvPr/>
        </p:nvSpPr>
        <p:spPr bwMode="auto">
          <a:xfrm>
            <a:off x="539750" y="6135688"/>
            <a:ext cx="8061325"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pic>
        <p:nvPicPr>
          <p:cNvPr id="4105" name="Picture 9" descr="TU_Logo_lang_RGB_rot_PP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0488" y="539750"/>
            <a:ext cx="2160587" cy="1206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altLang="de-DE"/>
              <a:t>Adrian Schödl | Antrittsvortrag Bachelorarbeit</a:t>
            </a:r>
            <a:endParaRPr lang="de-DE" altLang="de-DE" b="0"/>
          </a:p>
        </p:txBody>
      </p:sp>
      <p:sp>
        <p:nvSpPr>
          <p:cNvPr id="5" name="Foliennummernplatzhalter 4"/>
          <p:cNvSpPr>
            <a:spLocks noGrp="1"/>
          </p:cNvSpPr>
          <p:nvPr>
            <p:ph type="sldNum" sz="quarter" idx="11"/>
          </p:nvPr>
        </p:nvSpPr>
        <p:spPr/>
        <p:txBody>
          <a:bodyPr/>
          <a:lstStyle>
            <a:lvl1pPr>
              <a:defRPr/>
            </a:lvl1pPr>
          </a:lstStyle>
          <a:p>
            <a:r>
              <a:rPr lang="de-DE" altLang="de-DE"/>
              <a:t>Seite </a:t>
            </a:r>
            <a:fld id="{AB125D52-1920-48C6-87D8-6A80ABEB42E5}" type="slidenum">
              <a:rPr lang="de-DE" altLang="de-DE"/>
              <a:pPr/>
              <a:t>‹#›</a:t>
            </a:fld>
            <a:endParaRPr lang="de-DE" altLang="de-DE"/>
          </a:p>
        </p:txBody>
      </p:sp>
    </p:spTree>
    <p:extLst>
      <p:ext uri="{BB962C8B-B14F-4D97-AF65-F5344CB8AC3E}">
        <p14:creationId xmlns:p14="http://schemas.microsoft.com/office/powerpoint/2010/main" val="2893179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86538" y="1357313"/>
            <a:ext cx="2014537" cy="4633912"/>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539750" y="1357313"/>
            <a:ext cx="5894388" cy="4633912"/>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altLang="de-DE"/>
              <a:t>Adrian Schödl | Antrittsvortrag Bachelorarbeit</a:t>
            </a:r>
            <a:endParaRPr lang="de-DE" altLang="de-DE" b="0"/>
          </a:p>
        </p:txBody>
      </p:sp>
      <p:sp>
        <p:nvSpPr>
          <p:cNvPr id="5" name="Foliennummernplatzhalter 4"/>
          <p:cNvSpPr>
            <a:spLocks noGrp="1"/>
          </p:cNvSpPr>
          <p:nvPr>
            <p:ph type="sldNum" sz="quarter" idx="11"/>
          </p:nvPr>
        </p:nvSpPr>
        <p:spPr/>
        <p:txBody>
          <a:bodyPr/>
          <a:lstStyle>
            <a:lvl1pPr>
              <a:defRPr/>
            </a:lvl1pPr>
          </a:lstStyle>
          <a:p>
            <a:r>
              <a:rPr lang="de-DE" altLang="de-DE"/>
              <a:t>Seite </a:t>
            </a:r>
            <a:fld id="{76FF1161-6809-4371-B798-71E728F36710}" type="slidenum">
              <a:rPr lang="de-DE" altLang="de-DE"/>
              <a:pPr/>
              <a:t>‹#›</a:t>
            </a:fld>
            <a:endParaRPr lang="de-DE" altLang="de-DE"/>
          </a:p>
        </p:txBody>
      </p:sp>
    </p:spTree>
    <p:extLst>
      <p:ext uri="{BB962C8B-B14F-4D97-AF65-F5344CB8AC3E}">
        <p14:creationId xmlns:p14="http://schemas.microsoft.com/office/powerpoint/2010/main" val="943999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altLang="de-DE"/>
              <a:t>Adrian Schödl | Antrittsvortrag Bachelorarbeit</a:t>
            </a:r>
            <a:endParaRPr lang="de-DE" altLang="de-DE" b="0"/>
          </a:p>
        </p:txBody>
      </p:sp>
      <p:sp>
        <p:nvSpPr>
          <p:cNvPr id="5" name="Foliennummernplatzhalter 4"/>
          <p:cNvSpPr>
            <a:spLocks noGrp="1"/>
          </p:cNvSpPr>
          <p:nvPr>
            <p:ph type="sldNum" sz="quarter" idx="11"/>
          </p:nvPr>
        </p:nvSpPr>
        <p:spPr/>
        <p:txBody>
          <a:bodyPr/>
          <a:lstStyle>
            <a:lvl1pPr>
              <a:defRPr/>
            </a:lvl1pPr>
          </a:lstStyle>
          <a:p>
            <a:r>
              <a:rPr lang="de-DE" altLang="de-DE"/>
              <a:t>Seite </a:t>
            </a:r>
            <a:fld id="{7F5AC040-32FD-4517-89D7-86DF8EC02D9D}" type="slidenum">
              <a:rPr lang="de-DE" altLang="de-DE"/>
              <a:pPr/>
              <a:t>‹#›</a:t>
            </a:fld>
            <a:endParaRPr lang="de-DE" altLang="de-DE"/>
          </a:p>
        </p:txBody>
      </p:sp>
    </p:spTree>
    <p:extLst>
      <p:ext uri="{BB962C8B-B14F-4D97-AF65-F5344CB8AC3E}">
        <p14:creationId xmlns:p14="http://schemas.microsoft.com/office/powerpoint/2010/main" val="4047304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3888" y="1709738"/>
            <a:ext cx="7886700" cy="2852737"/>
          </a:xfrm>
        </p:spPr>
        <p:txBody>
          <a:bodyPr/>
          <a:lstStyle>
            <a:lvl1pPr>
              <a:defRPr sz="6000"/>
            </a:lvl1pPr>
          </a:lstStyle>
          <a:p>
            <a:r>
              <a:rPr lang="de-DE"/>
              <a:t>Titelmasterformat durch Klicken bearbeiten</a:t>
            </a:r>
          </a:p>
        </p:txBody>
      </p:sp>
      <p:sp>
        <p:nvSpPr>
          <p:cNvPr id="3" name="Textplatzhalt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de-DE"/>
              <a:t>Textmasterformat bearbeiten</a:t>
            </a:r>
          </a:p>
        </p:txBody>
      </p:sp>
      <p:sp>
        <p:nvSpPr>
          <p:cNvPr id="4" name="Fußzeilenplatzhalter 3"/>
          <p:cNvSpPr>
            <a:spLocks noGrp="1"/>
          </p:cNvSpPr>
          <p:nvPr>
            <p:ph type="ftr" sz="quarter" idx="10"/>
          </p:nvPr>
        </p:nvSpPr>
        <p:spPr/>
        <p:txBody>
          <a:bodyPr/>
          <a:lstStyle>
            <a:lvl1pPr>
              <a:defRPr/>
            </a:lvl1pPr>
          </a:lstStyle>
          <a:p>
            <a:r>
              <a:rPr lang="de-DE" altLang="de-DE"/>
              <a:t>Adrian Schödl | Antrittsvortrag Bachelorarbeit</a:t>
            </a:r>
            <a:endParaRPr lang="de-DE" altLang="de-DE" b="0"/>
          </a:p>
        </p:txBody>
      </p:sp>
      <p:sp>
        <p:nvSpPr>
          <p:cNvPr id="5" name="Foliennummernplatzhalter 4"/>
          <p:cNvSpPr>
            <a:spLocks noGrp="1"/>
          </p:cNvSpPr>
          <p:nvPr>
            <p:ph type="sldNum" sz="quarter" idx="11"/>
          </p:nvPr>
        </p:nvSpPr>
        <p:spPr/>
        <p:txBody>
          <a:bodyPr/>
          <a:lstStyle>
            <a:lvl1pPr>
              <a:defRPr/>
            </a:lvl1pPr>
          </a:lstStyle>
          <a:p>
            <a:r>
              <a:rPr lang="de-DE" altLang="de-DE"/>
              <a:t>Seite </a:t>
            </a:r>
            <a:fld id="{F719FF14-B78E-4A50-B853-010B5D061774}" type="slidenum">
              <a:rPr lang="de-DE" altLang="de-DE"/>
              <a:pPr/>
              <a:t>‹#›</a:t>
            </a:fld>
            <a:endParaRPr lang="de-DE" altLang="de-DE"/>
          </a:p>
        </p:txBody>
      </p:sp>
    </p:spTree>
    <p:extLst>
      <p:ext uri="{BB962C8B-B14F-4D97-AF65-F5344CB8AC3E}">
        <p14:creationId xmlns:p14="http://schemas.microsoft.com/office/powerpoint/2010/main" val="1343291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539750" y="1924050"/>
            <a:ext cx="3954463" cy="406717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6613" y="1924050"/>
            <a:ext cx="3954462" cy="406717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0"/>
          </p:nvPr>
        </p:nvSpPr>
        <p:spPr/>
        <p:txBody>
          <a:bodyPr/>
          <a:lstStyle>
            <a:lvl1pPr>
              <a:defRPr/>
            </a:lvl1pPr>
          </a:lstStyle>
          <a:p>
            <a:r>
              <a:rPr lang="de-DE" altLang="de-DE"/>
              <a:t>Adrian Schödl | Antrittsvortrag Bachelorarbeit</a:t>
            </a:r>
            <a:endParaRPr lang="de-DE" altLang="de-DE" b="0"/>
          </a:p>
        </p:txBody>
      </p:sp>
      <p:sp>
        <p:nvSpPr>
          <p:cNvPr id="6" name="Foliennummernplatzhalter 5"/>
          <p:cNvSpPr>
            <a:spLocks noGrp="1"/>
          </p:cNvSpPr>
          <p:nvPr>
            <p:ph type="sldNum" sz="quarter" idx="11"/>
          </p:nvPr>
        </p:nvSpPr>
        <p:spPr/>
        <p:txBody>
          <a:bodyPr/>
          <a:lstStyle>
            <a:lvl1pPr>
              <a:defRPr/>
            </a:lvl1pPr>
          </a:lstStyle>
          <a:p>
            <a:r>
              <a:rPr lang="de-DE" altLang="de-DE"/>
              <a:t>Seite </a:t>
            </a:r>
            <a:fld id="{702B4224-CECA-43A4-8AEA-F76FAF4D71F8}" type="slidenum">
              <a:rPr lang="de-DE" altLang="de-DE"/>
              <a:pPr/>
              <a:t>‹#›</a:t>
            </a:fld>
            <a:endParaRPr lang="de-DE" altLang="de-DE"/>
          </a:p>
        </p:txBody>
      </p:sp>
    </p:spTree>
    <p:extLst>
      <p:ext uri="{BB962C8B-B14F-4D97-AF65-F5344CB8AC3E}">
        <p14:creationId xmlns:p14="http://schemas.microsoft.com/office/powerpoint/2010/main" val="2875933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630238" y="365125"/>
            <a:ext cx="7886700" cy="1325563"/>
          </a:xfrm>
        </p:spPr>
        <p:txBody>
          <a:bodyPr/>
          <a:lstStyle/>
          <a:p>
            <a:r>
              <a:rPr lang="de-DE"/>
              <a:t>Titelmasterformat durch Klicken bearbeiten</a:t>
            </a:r>
          </a:p>
        </p:txBody>
      </p:sp>
      <p:sp>
        <p:nvSpPr>
          <p:cNvPr id="3" name="Textplatzhalt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630238" y="2505075"/>
            <a:ext cx="386873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29150" y="2505075"/>
            <a:ext cx="38877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Fußzeilenplatzhalter 6"/>
          <p:cNvSpPr>
            <a:spLocks noGrp="1"/>
          </p:cNvSpPr>
          <p:nvPr>
            <p:ph type="ftr" sz="quarter" idx="10"/>
          </p:nvPr>
        </p:nvSpPr>
        <p:spPr/>
        <p:txBody>
          <a:bodyPr/>
          <a:lstStyle>
            <a:lvl1pPr>
              <a:defRPr/>
            </a:lvl1pPr>
          </a:lstStyle>
          <a:p>
            <a:r>
              <a:rPr lang="de-DE" altLang="de-DE"/>
              <a:t>Adrian Schödl | Antrittsvortrag Bachelorarbeit</a:t>
            </a:r>
            <a:endParaRPr lang="de-DE" altLang="de-DE" b="0"/>
          </a:p>
        </p:txBody>
      </p:sp>
      <p:sp>
        <p:nvSpPr>
          <p:cNvPr id="8" name="Foliennummernplatzhalter 7"/>
          <p:cNvSpPr>
            <a:spLocks noGrp="1"/>
          </p:cNvSpPr>
          <p:nvPr>
            <p:ph type="sldNum" sz="quarter" idx="11"/>
          </p:nvPr>
        </p:nvSpPr>
        <p:spPr/>
        <p:txBody>
          <a:bodyPr/>
          <a:lstStyle>
            <a:lvl1pPr>
              <a:defRPr/>
            </a:lvl1pPr>
          </a:lstStyle>
          <a:p>
            <a:r>
              <a:rPr lang="de-DE" altLang="de-DE"/>
              <a:t>Seite </a:t>
            </a:r>
            <a:fld id="{726ABD7D-5349-43F1-99B0-DFB8344B8715}" type="slidenum">
              <a:rPr lang="de-DE" altLang="de-DE"/>
              <a:pPr/>
              <a:t>‹#›</a:t>
            </a:fld>
            <a:endParaRPr lang="de-DE" altLang="de-DE"/>
          </a:p>
        </p:txBody>
      </p:sp>
    </p:spTree>
    <p:extLst>
      <p:ext uri="{BB962C8B-B14F-4D97-AF65-F5344CB8AC3E}">
        <p14:creationId xmlns:p14="http://schemas.microsoft.com/office/powerpoint/2010/main" val="4181573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lvl1pPr>
              <a:defRPr/>
            </a:lvl1pPr>
          </a:lstStyle>
          <a:p>
            <a:r>
              <a:rPr lang="de-DE" altLang="de-DE"/>
              <a:t>Adrian Schödl | Antrittsvortrag Bachelorarbeit</a:t>
            </a:r>
            <a:endParaRPr lang="de-DE" altLang="de-DE" b="0"/>
          </a:p>
        </p:txBody>
      </p:sp>
      <p:sp>
        <p:nvSpPr>
          <p:cNvPr id="4" name="Foliennummernplatzhalter 3"/>
          <p:cNvSpPr>
            <a:spLocks noGrp="1"/>
          </p:cNvSpPr>
          <p:nvPr>
            <p:ph type="sldNum" sz="quarter" idx="11"/>
          </p:nvPr>
        </p:nvSpPr>
        <p:spPr/>
        <p:txBody>
          <a:bodyPr/>
          <a:lstStyle>
            <a:lvl1pPr>
              <a:defRPr/>
            </a:lvl1pPr>
          </a:lstStyle>
          <a:p>
            <a:r>
              <a:rPr lang="de-DE" altLang="de-DE"/>
              <a:t>Seite </a:t>
            </a:r>
            <a:fld id="{F2143475-3800-49AC-8289-41735F01E2A1}" type="slidenum">
              <a:rPr lang="de-DE" altLang="de-DE"/>
              <a:pPr/>
              <a:t>‹#›</a:t>
            </a:fld>
            <a:endParaRPr lang="de-DE" altLang="de-DE"/>
          </a:p>
        </p:txBody>
      </p:sp>
    </p:spTree>
    <p:extLst>
      <p:ext uri="{BB962C8B-B14F-4D97-AF65-F5344CB8AC3E}">
        <p14:creationId xmlns:p14="http://schemas.microsoft.com/office/powerpoint/2010/main" val="36944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lvl1pPr>
              <a:defRPr/>
            </a:lvl1pPr>
          </a:lstStyle>
          <a:p>
            <a:r>
              <a:rPr lang="de-DE" altLang="de-DE"/>
              <a:t>Adrian Schödl | Antrittsvortrag Bachelorarbeit</a:t>
            </a:r>
            <a:endParaRPr lang="de-DE" altLang="de-DE" b="0"/>
          </a:p>
        </p:txBody>
      </p:sp>
      <p:sp>
        <p:nvSpPr>
          <p:cNvPr id="3" name="Foliennummernplatzhalter 2"/>
          <p:cNvSpPr>
            <a:spLocks noGrp="1"/>
          </p:cNvSpPr>
          <p:nvPr>
            <p:ph type="sldNum" sz="quarter" idx="11"/>
          </p:nvPr>
        </p:nvSpPr>
        <p:spPr/>
        <p:txBody>
          <a:bodyPr/>
          <a:lstStyle>
            <a:lvl1pPr>
              <a:defRPr/>
            </a:lvl1pPr>
          </a:lstStyle>
          <a:p>
            <a:r>
              <a:rPr lang="de-DE" altLang="de-DE"/>
              <a:t>Seite </a:t>
            </a:r>
            <a:fld id="{20B55B24-AC04-4AF5-A4FB-1A294BEB134C}" type="slidenum">
              <a:rPr lang="de-DE" altLang="de-DE"/>
              <a:pPr/>
              <a:t>‹#›</a:t>
            </a:fld>
            <a:endParaRPr lang="de-DE" altLang="de-DE"/>
          </a:p>
        </p:txBody>
      </p:sp>
    </p:spTree>
    <p:extLst>
      <p:ext uri="{BB962C8B-B14F-4D97-AF65-F5344CB8AC3E}">
        <p14:creationId xmlns:p14="http://schemas.microsoft.com/office/powerpoint/2010/main" val="1840452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30238" y="457200"/>
            <a:ext cx="2949575" cy="1600200"/>
          </a:xfrm>
        </p:spPr>
        <p:txBody>
          <a:bodyPr/>
          <a:lstStyle>
            <a:lvl1pPr>
              <a:defRPr sz="3200"/>
            </a:lvl1pPr>
          </a:lstStyle>
          <a:p>
            <a:r>
              <a:rPr lang="de-DE"/>
              <a:t>Titelmasterformat durch Klicken bearbeiten</a:t>
            </a:r>
          </a:p>
        </p:txBody>
      </p:sp>
      <p:sp>
        <p:nvSpPr>
          <p:cNvPr id="3" name="Inhaltsplatzhalt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Fußzeilenplatzhalter 4"/>
          <p:cNvSpPr>
            <a:spLocks noGrp="1"/>
          </p:cNvSpPr>
          <p:nvPr>
            <p:ph type="ftr" sz="quarter" idx="10"/>
          </p:nvPr>
        </p:nvSpPr>
        <p:spPr/>
        <p:txBody>
          <a:bodyPr/>
          <a:lstStyle>
            <a:lvl1pPr>
              <a:defRPr/>
            </a:lvl1pPr>
          </a:lstStyle>
          <a:p>
            <a:r>
              <a:rPr lang="de-DE" altLang="de-DE"/>
              <a:t>Adrian Schödl | Antrittsvortrag Bachelorarbeit</a:t>
            </a:r>
            <a:endParaRPr lang="de-DE" altLang="de-DE" b="0"/>
          </a:p>
        </p:txBody>
      </p:sp>
      <p:sp>
        <p:nvSpPr>
          <p:cNvPr id="6" name="Foliennummernplatzhalter 5"/>
          <p:cNvSpPr>
            <a:spLocks noGrp="1"/>
          </p:cNvSpPr>
          <p:nvPr>
            <p:ph type="sldNum" sz="quarter" idx="11"/>
          </p:nvPr>
        </p:nvSpPr>
        <p:spPr/>
        <p:txBody>
          <a:bodyPr/>
          <a:lstStyle>
            <a:lvl1pPr>
              <a:defRPr/>
            </a:lvl1pPr>
          </a:lstStyle>
          <a:p>
            <a:r>
              <a:rPr lang="de-DE" altLang="de-DE"/>
              <a:t>Seite </a:t>
            </a:r>
            <a:fld id="{97C54F99-0001-4196-80B1-45794532A891}" type="slidenum">
              <a:rPr lang="de-DE" altLang="de-DE"/>
              <a:pPr/>
              <a:t>‹#›</a:t>
            </a:fld>
            <a:endParaRPr lang="de-DE" altLang="de-DE"/>
          </a:p>
        </p:txBody>
      </p:sp>
    </p:spTree>
    <p:extLst>
      <p:ext uri="{BB962C8B-B14F-4D97-AF65-F5344CB8AC3E}">
        <p14:creationId xmlns:p14="http://schemas.microsoft.com/office/powerpoint/2010/main" val="2645639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30238" y="457200"/>
            <a:ext cx="2949575" cy="1600200"/>
          </a:xfrm>
        </p:spPr>
        <p:txBody>
          <a:bodyPr/>
          <a:lstStyle>
            <a:lvl1pPr>
              <a:defRPr sz="3200"/>
            </a:lvl1pPr>
          </a:lstStyle>
          <a:p>
            <a:r>
              <a:rPr lang="de-DE"/>
              <a:t>Titelmasterformat durch Klicken bearbeiten</a:t>
            </a:r>
          </a:p>
        </p:txBody>
      </p:sp>
      <p:sp>
        <p:nvSpPr>
          <p:cNvPr id="3" name="Bildplatzhalt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Fußzeilenplatzhalter 4"/>
          <p:cNvSpPr>
            <a:spLocks noGrp="1"/>
          </p:cNvSpPr>
          <p:nvPr>
            <p:ph type="ftr" sz="quarter" idx="10"/>
          </p:nvPr>
        </p:nvSpPr>
        <p:spPr/>
        <p:txBody>
          <a:bodyPr/>
          <a:lstStyle>
            <a:lvl1pPr>
              <a:defRPr/>
            </a:lvl1pPr>
          </a:lstStyle>
          <a:p>
            <a:r>
              <a:rPr lang="de-DE" altLang="de-DE"/>
              <a:t>Adrian Schödl | Antrittsvortrag Bachelorarbeit</a:t>
            </a:r>
            <a:endParaRPr lang="de-DE" altLang="de-DE" b="0"/>
          </a:p>
        </p:txBody>
      </p:sp>
      <p:sp>
        <p:nvSpPr>
          <p:cNvPr id="6" name="Foliennummernplatzhalter 5"/>
          <p:cNvSpPr>
            <a:spLocks noGrp="1"/>
          </p:cNvSpPr>
          <p:nvPr>
            <p:ph type="sldNum" sz="quarter" idx="11"/>
          </p:nvPr>
        </p:nvSpPr>
        <p:spPr/>
        <p:txBody>
          <a:bodyPr/>
          <a:lstStyle>
            <a:lvl1pPr>
              <a:defRPr/>
            </a:lvl1pPr>
          </a:lstStyle>
          <a:p>
            <a:r>
              <a:rPr lang="de-DE" altLang="de-DE"/>
              <a:t>Seite </a:t>
            </a:r>
            <a:fld id="{E1AC3E1F-710A-4367-9C06-4523131BDB26}" type="slidenum">
              <a:rPr lang="de-DE" altLang="de-DE"/>
              <a:pPr/>
              <a:t>‹#›</a:t>
            </a:fld>
            <a:endParaRPr lang="de-DE" altLang="de-DE"/>
          </a:p>
        </p:txBody>
      </p:sp>
    </p:spTree>
    <p:extLst>
      <p:ext uri="{BB962C8B-B14F-4D97-AF65-F5344CB8AC3E}">
        <p14:creationId xmlns:p14="http://schemas.microsoft.com/office/powerpoint/2010/main" val="1748020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9750" y="1357313"/>
            <a:ext cx="80613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lvl="0"/>
            <a:r>
              <a:rPr lang="de-DE" altLang="de-DE"/>
              <a:t>Titel durch Klicken hinzufügen</a:t>
            </a:r>
          </a:p>
        </p:txBody>
      </p:sp>
      <p:sp>
        <p:nvSpPr>
          <p:cNvPr id="1027" name="Rectangle 3"/>
          <p:cNvSpPr>
            <a:spLocks noGrp="1" noChangeArrowheads="1"/>
          </p:cNvSpPr>
          <p:nvPr>
            <p:ph type="body" idx="1"/>
          </p:nvPr>
        </p:nvSpPr>
        <p:spPr bwMode="auto">
          <a:xfrm>
            <a:off x="539750" y="1924050"/>
            <a:ext cx="8061325"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altLang="de-DE"/>
              <a:t>Text durck Klicken hinzufügen</a:t>
            </a:r>
          </a:p>
          <a:p>
            <a:pPr lvl="1"/>
            <a:r>
              <a:rPr lang="de-DE" altLang="de-DE"/>
              <a:t>Xxx</a:t>
            </a:r>
          </a:p>
        </p:txBody>
      </p:sp>
      <p:pic>
        <p:nvPicPr>
          <p:cNvPr id="1031" name="Picture 7" descr="TU_Logo_lang_RGB_rot_PPT-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232650" y="539750"/>
            <a:ext cx="1368425" cy="76200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9"/>
          <p:cNvSpPr>
            <a:spLocks noGrp="1" noChangeArrowheads="1"/>
          </p:cNvSpPr>
          <p:nvPr>
            <p:ph type="ftr" sz="quarter" idx="3"/>
          </p:nvPr>
        </p:nvSpPr>
        <p:spPr bwMode="auto">
          <a:xfrm>
            <a:off x="539750" y="6372225"/>
            <a:ext cx="662463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a:defRPr sz="1000" b="1">
                <a:solidFill>
                  <a:schemeClr val="accent1"/>
                </a:solidFill>
              </a:defRPr>
            </a:lvl1pPr>
          </a:lstStyle>
          <a:p>
            <a:r>
              <a:rPr lang="de-DE" altLang="de-DE"/>
              <a:t>Adrian Schödl | Antrittsvortrag Bachelorarbeit</a:t>
            </a:r>
            <a:endParaRPr lang="de-DE" altLang="de-DE" b="0"/>
          </a:p>
        </p:txBody>
      </p:sp>
      <p:sp>
        <p:nvSpPr>
          <p:cNvPr id="1034" name="Rectangle 10"/>
          <p:cNvSpPr>
            <a:spLocks noGrp="1" noChangeArrowheads="1"/>
          </p:cNvSpPr>
          <p:nvPr>
            <p:ph type="sldNum" sz="quarter" idx="4"/>
          </p:nvPr>
        </p:nvSpPr>
        <p:spPr bwMode="auto">
          <a:xfrm>
            <a:off x="539750" y="6557963"/>
            <a:ext cx="662463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a:defRPr sz="1000">
                <a:solidFill>
                  <a:schemeClr val="accent1"/>
                </a:solidFill>
              </a:defRPr>
            </a:lvl1pPr>
          </a:lstStyle>
          <a:p>
            <a:r>
              <a:rPr lang="de-DE" altLang="de-DE"/>
              <a:t>Seite </a:t>
            </a:r>
            <a:fld id="{2568AEDF-D381-4315-9354-0AC66E7A0008}" type="slidenum">
              <a:rPr lang="de-DE" altLang="de-DE"/>
              <a:pPr/>
              <a:t>‹#›</a:t>
            </a:fld>
            <a:endParaRPr lang="de-DE" alt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1" fontAlgn="base" hangingPunct="1">
        <a:lnSpc>
          <a:spcPts val="3000"/>
        </a:lnSpc>
        <a:spcBef>
          <a:spcPct val="0"/>
        </a:spcBef>
        <a:spcAft>
          <a:spcPct val="0"/>
        </a:spcAft>
        <a:defRPr sz="2400" kern="1200">
          <a:solidFill>
            <a:schemeClr val="tx2"/>
          </a:solidFill>
          <a:latin typeface="+mj-lt"/>
          <a:ea typeface="+mj-ea"/>
          <a:cs typeface="+mj-cs"/>
        </a:defRPr>
      </a:lvl1pPr>
      <a:lvl2pPr algn="l" rtl="0" eaLnBrk="1" fontAlgn="base" hangingPunct="1">
        <a:lnSpc>
          <a:spcPts val="3000"/>
        </a:lnSpc>
        <a:spcBef>
          <a:spcPct val="0"/>
        </a:spcBef>
        <a:spcAft>
          <a:spcPct val="0"/>
        </a:spcAft>
        <a:defRPr sz="2400">
          <a:solidFill>
            <a:schemeClr val="tx2"/>
          </a:solidFill>
          <a:latin typeface="Arial" panose="020B0604020202020204" pitchFamily="34" charset="0"/>
        </a:defRPr>
      </a:lvl2pPr>
      <a:lvl3pPr algn="l" rtl="0" eaLnBrk="1" fontAlgn="base" hangingPunct="1">
        <a:lnSpc>
          <a:spcPts val="3000"/>
        </a:lnSpc>
        <a:spcBef>
          <a:spcPct val="0"/>
        </a:spcBef>
        <a:spcAft>
          <a:spcPct val="0"/>
        </a:spcAft>
        <a:defRPr sz="2400">
          <a:solidFill>
            <a:schemeClr val="tx2"/>
          </a:solidFill>
          <a:latin typeface="Arial" panose="020B0604020202020204" pitchFamily="34" charset="0"/>
        </a:defRPr>
      </a:lvl3pPr>
      <a:lvl4pPr algn="l" rtl="0" eaLnBrk="1" fontAlgn="base" hangingPunct="1">
        <a:lnSpc>
          <a:spcPts val="3000"/>
        </a:lnSpc>
        <a:spcBef>
          <a:spcPct val="0"/>
        </a:spcBef>
        <a:spcAft>
          <a:spcPct val="0"/>
        </a:spcAft>
        <a:defRPr sz="2400">
          <a:solidFill>
            <a:schemeClr val="tx2"/>
          </a:solidFill>
          <a:latin typeface="Arial" panose="020B0604020202020204" pitchFamily="34" charset="0"/>
        </a:defRPr>
      </a:lvl4pPr>
      <a:lvl5pPr algn="l" rtl="0" eaLnBrk="1" fontAlgn="base" hangingPunct="1">
        <a:lnSpc>
          <a:spcPts val="3000"/>
        </a:lnSpc>
        <a:spcBef>
          <a:spcPct val="0"/>
        </a:spcBef>
        <a:spcAft>
          <a:spcPct val="0"/>
        </a:spcAft>
        <a:defRPr sz="2400">
          <a:solidFill>
            <a:schemeClr val="tx2"/>
          </a:solidFill>
          <a:latin typeface="Arial" panose="020B0604020202020204" pitchFamily="34" charset="0"/>
        </a:defRPr>
      </a:lvl5pPr>
      <a:lvl6pPr marL="457200" algn="l" rtl="0" eaLnBrk="1" fontAlgn="base" hangingPunct="1">
        <a:lnSpc>
          <a:spcPts val="3000"/>
        </a:lnSpc>
        <a:spcBef>
          <a:spcPct val="0"/>
        </a:spcBef>
        <a:spcAft>
          <a:spcPct val="0"/>
        </a:spcAft>
        <a:defRPr sz="2400">
          <a:solidFill>
            <a:schemeClr val="tx2"/>
          </a:solidFill>
          <a:latin typeface="Arial" panose="020B0604020202020204" pitchFamily="34" charset="0"/>
        </a:defRPr>
      </a:lvl6pPr>
      <a:lvl7pPr marL="914400" algn="l" rtl="0" eaLnBrk="1" fontAlgn="base" hangingPunct="1">
        <a:lnSpc>
          <a:spcPts val="3000"/>
        </a:lnSpc>
        <a:spcBef>
          <a:spcPct val="0"/>
        </a:spcBef>
        <a:spcAft>
          <a:spcPct val="0"/>
        </a:spcAft>
        <a:defRPr sz="2400">
          <a:solidFill>
            <a:schemeClr val="tx2"/>
          </a:solidFill>
          <a:latin typeface="Arial" panose="020B0604020202020204" pitchFamily="34" charset="0"/>
        </a:defRPr>
      </a:lvl7pPr>
      <a:lvl8pPr marL="1371600" algn="l" rtl="0" eaLnBrk="1" fontAlgn="base" hangingPunct="1">
        <a:lnSpc>
          <a:spcPts val="3000"/>
        </a:lnSpc>
        <a:spcBef>
          <a:spcPct val="0"/>
        </a:spcBef>
        <a:spcAft>
          <a:spcPct val="0"/>
        </a:spcAft>
        <a:defRPr sz="2400">
          <a:solidFill>
            <a:schemeClr val="tx2"/>
          </a:solidFill>
          <a:latin typeface="Arial" panose="020B0604020202020204" pitchFamily="34" charset="0"/>
        </a:defRPr>
      </a:lvl8pPr>
      <a:lvl9pPr marL="1828800" algn="l" rtl="0" eaLnBrk="1" fontAlgn="base" hangingPunct="1">
        <a:lnSpc>
          <a:spcPts val="3000"/>
        </a:lnSpc>
        <a:spcBef>
          <a:spcPct val="0"/>
        </a:spcBef>
        <a:spcAft>
          <a:spcPct val="0"/>
        </a:spcAft>
        <a:defRPr sz="2400">
          <a:solidFill>
            <a:schemeClr val="tx2"/>
          </a:solidFill>
          <a:latin typeface="Arial" panose="020B0604020202020204" pitchFamily="34" charset="0"/>
        </a:defRPr>
      </a:lvl9pPr>
    </p:titleStyle>
    <p:bodyStyle>
      <a:lvl1pPr marL="342900" indent="-342900" algn="l" rtl="0" eaLnBrk="1" fontAlgn="base" hangingPunct="1">
        <a:lnSpc>
          <a:spcPts val="2200"/>
        </a:lnSpc>
        <a:spcBef>
          <a:spcPct val="0"/>
        </a:spcBef>
        <a:spcAft>
          <a:spcPct val="0"/>
        </a:spcAft>
        <a:defRPr sz="1400" kern="1200">
          <a:solidFill>
            <a:srgbClr val="000000"/>
          </a:solidFill>
          <a:latin typeface="+mn-lt"/>
          <a:ea typeface="+mn-ea"/>
          <a:cs typeface="+mn-cs"/>
        </a:defRPr>
      </a:lvl1pPr>
      <a:lvl2pPr marL="784225" indent="-244475" algn="l" rtl="0" eaLnBrk="1" fontAlgn="base" hangingPunct="1">
        <a:spcBef>
          <a:spcPct val="20000"/>
        </a:spcBef>
        <a:spcAft>
          <a:spcPct val="0"/>
        </a:spcAft>
        <a:buFont typeface="Arial" panose="020B0604020202020204" pitchFamily="34" charset="0"/>
        <a:buChar char="–"/>
        <a:defRPr sz="1400" kern="1200">
          <a:solidFill>
            <a:srgbClr val="000000"/>
          </a:solidFill>
          <a:latin typeface="+mn-lt"/>
          <a:ea typeface="+mn-ea"/>
          <a:cs typeface="+mn-cs"/>
        </a:defRPr>
      </a:lvl2pPr>
      <a:lvl3pPr marL="1192213" indent="-228600" algn="l" rtl="0" eaLnBrk="1" fontAlgn="base" hangingPunct="1">
        <a:spcBef>
          <a:spcPct val="20000"/>
        </a:spcBef>
        <a:spcAft>
          <a:spcPct val="0"/>
        </a:spcAft>
        <a:buChar char="•"/>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www.powerfromthesun.net/Book/chapter02/chapter02.html" TargetMode="External"/><Relationship Id="rId2" Type="http://schemas.openxmlformats.org/officeDocument/2006/relationships/hyperlink" Target="http://www.tecnolight.de/pages/german/news/press/m_schmidt/bild1.jp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39750" y="4547858"/>
            <a:ext cx="8061325" cy="743280"/>
          </a:xfrm>
        </p:spPr>
        <p:txBody>
          <a:bodyPr/>
          <a:lstStyle/>
          <a:p>
            <a:r>
              <a:rPr lang="de-DE" dirty="0"/>
              <a:t>Entwicklung</a:t>
            </a:r>
            <a:r>
              <a:rPr lang="en-GB" dirty="0"/>
              <a:t> und </a:t>
            </a:r>
            <a:r>
              <a:rPr lang="en-GB" dirty="0" err="1"/>
              <a:t>Realisierung</a:t>
            </a:r>
            <a:r>
              <a:rPr lang="en-GB" dirty="0"/>
              <a:t> </a:t>
            </a:r>
            <a:r>
              <a:rPr lang="en-GB" dirty="0" err="1"/>
              <a:t>einer</a:t>
            </a:r>
            <a:r>
              <a:rPr lang="en-GB" dirty="0"/>
              <a:t> </a:t>
            </a:r>
            <a:r>
              <a:rPr lang="en-GB" dirty="0" err="1"/>
              <a:t>Messeinrichtung</a:t>
            </a:r>
            <a:r>
              <a:rPr lang="en-GB" dirty="0"/>
              <a:t> </a:t>
            </a:r>
            <a:r>
              <a:rPr lang="en-GB" dirty="0" err="1"/>
              <a:t>mit</a:t>
            </a:r>
            <a:r>
              <a:rPr lang="en-GB" dirty="0"/>
              <a:t> den </a:t>
            </a:r>
            <a:r>
              <a:rPr lang="en-GB" dirty="0" err="1"/>
              <a:t>Sensoren</a:t>
            </a:r>
            <a:r>
              <a:rPr lang="en-GB" dirty="0"/>
              <a:t> AS7261 und AS72651 von </a:t>
            </a:r>
            <a:r>
              <a:rPr lang="en-GB" dirty="0" err="1"/>
              <a:t>ams</a:t>
            </a:r>
            <a:endParaRPr lang="de-DE" altLang="de-DE" dirty="0"/>
          </a:p>
        </p:txBody>
      </p:sp>
      <p:sp>
        <p:nvSpPr>
          <p:cNvPr id="2051" name="Rectangle 3"/>
          <p:cNvSpPr>
            <a:spLocks noGrp="1" noChangeArrowheads="1"/>
          </p:cNvSpPr>
          <p:nvPr>
            <p:ph type="subTitle" idx="1"/>
          </p:nvPr>
        </p:nvSpPr>
        <p:spPr>
          <a:xfrm>
            <a:off x="539750" y="5686397"/>
            <a:ext cx="8061325" cy="252441"/>
          </a:xfrm>
        </p:spPr>
        <p:txBody>
          <a:bodyPr/>
          <a:lstStyle/>
          <a:p>
            <a:r>
              <a:rPr lang="de-DE" altLang="de-DE" dirty="0"/>
              <a:t>Lennard </a:t>
            </a:r>
            <a:r>
              <a:rPr lang="de-DE" altLang="de-DE" dirty="0" err="1"/>
              <a:t>Bödiger</a:t>
            </a:r>
            <a:r>
              <a:rPr lang="de-DE" altLang="de-DE" dirty="0"/>
              <a:t> | Fachgebiet Lichttechnik | Antrittsvortrag Bachelorarbeit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379753"/>
            <a:ext cx="8061325" cy="358560"/>
          </a:xfrm>
        </p:spPr>
        <p:txBody>
          <a:bodyPr/>
          <a:lstStyle/>
          <a:p>
            <a:r>
              <a:rPr lang="de-DE" dirty="0"/>
              <a:t>4. Zeitplan	</a:t>
            </a:r>
          </a:p>
        </p:txBody>
      </p:sp>
      <p:graphicFrame>
        <p:nvGraphicFramePr>
          <p:cNvPr id="6" name="Inhaltsplatzhalter 5"/>
          <p:cNvGraphicFramePr>
            <a:graphicFrameLocks noGrp="1"/>
          </p:cNvGraphicFramePr>
          <p:nvPr>
            <p:ph idx="1"/>
            <p:extLst>
              <p:ext uri="{D42A27DB-BD31-4B8C-83A1-F6EECF244321}">
                <p14:modId xmlns:p14="http://schemas.microsoft.com/office/powerpoint/2010/main" val="2162970588"/>
              </p:ext>
            </p:extLst>
          </p:nvPr>
        </p:nvGraphicFramePr>
        <p:xfrm>
          <a:off x="539750" y="1924050"/>
          <a:ext cx="8061326" cy="3881214"/>
        </p:xfrm>
        <a:graphic>
          <a:graphicData uri="http://schemas.openxmlformats.org/drawingml/2006/table">
            <a:tbl>
              <a:tblPr firstRow="1" bandRow="1">
                <a:tableStyleId>{9D7B26C5-4107-4FEC-AEDC-1716B250A1EF}</a:tableStyleId>
              </a:tblPr>
              <a:tblGrid>
                <a:gridCol w="4030663">
                  <a:extLst>
                    <a:ext uri="{9D8B030D-6E8A-4147-A177-3AD203B41FA5}">
                      <a16:colId xmlns:a16="http://schemas.microsoft.com/office/drawing/2014/main" val="20000"/>
                    </a:ext>
                  </a:extLst>
                </a:gridCol>
                <a:gridCol w="4030663">
                  <a:extLst>
                    <a:ext uri="{9D8B030D-6E8A-4147-A177-3AD203B41FA5}">
                      <a16:colId xmlns:a16="http://schemas.microsoft.com/office/drawing/2014/main" val="20001"/>
                    </a:ext>
                  </a:extLst>
                </a:gridCol>
              </a:tblGrid>
              <a:tr h="646869">
                <a:tc>
                  <a:txBody>
                    <a:bodyPr/>
                    <a:lstStyle/>
                    <a:p>
                      <a:r>
                        <a:rPr lang="de-DE" dirty="0"/>
                        <a:t>Arbeitsschritte</a:t>
                      </a:r>
                    </a:p>
                  </a:txBody>
                  <a:tcPr/>
                </a:tc>
                <a:tc>
                  <a:txBody>
                    <a:bodyPr/>
                    <a:lstStyle/>
                    <a:p>
                      <a:r>
                        <a:rPr lang="de-DE" dirty="0"/>
                        <a:t>Monat</a:t>
                      </a:r>
                    </a:p>
                  </a:txBody>
                  <a:tcPr/>
                </a:tc>
                <a:extLst>
                  <a:ext uri="{0D108BD9-81ED-4DB2-BD59-A6C34878D82A}">
                    <a16:rowId xmlns:a16="http://schemas.microsoft.com/office/drawing/2014/main" val="10000"/>
                  </a:ext>
                </a:extLst>
              </a:tr>
              <a:tr h="646869">
                <a:tc>
                  <a:txBody>
                    <a:bodyPr/>
                    <a:lstStyle/>
                    <a:p>
                      <a:r>
                        <a:rPr lang="de-DE" dirty="0"/>
                        <a:t>Platine</a:t>
                      </a:r>
                    </a:p>
                  </a:txBody>
                  <a:tcPr/>
                </a:tc>
                <a:tc>
                  <a:txBody>
                    <a:bodyPr/>
                    <a:lstStyle/>
                    <a:p>
                      <a:r>
                        <a:rPr lang="de-DE" dirty="0"/>
                        <a:t>Juli</a:t>
                      </a:r>
                    </a:p>
                  </a:txBody>
                  <a:tcPr/>
                </a:tc>
                <a:extLst>
                  <a:ext uri="{0D108BD9-81ED-4DB2-BD59-A6C34878D82A}">
                    <a16:rowId xmlns:a16="http://schemas.microsoft.com/office/drawing/2014/main" val="10001"/>
                  </a:ext>
                </a:extLst>
              </a:tr>
              <a:tr h="646869">
                <a:tc>
                  <a:txBody>
                    <a:bodyPr/>
                    <a:lstStyle/>
                    <a:p>
                      <a:r>
                        <a:rPr lang="de-DE" dirty="0"/>
                        <a:t>Software</a:t>
                      </a:r>
                    </a:p>
                  </a:txBody>
                  <a:tcPr/>
                </a:tc>
                <a:tc>
                  <a:txBody>
                    <a:bodyPr/>
                    <a:lstStyle/>
                    <a:p>
                      <a:r>
                        <a:rPr lang="de-DE" dirty="0"/>
                        <a:t>August</a:t>
                      </a:r>
                    </a:p>
                  </a:txBody>
                  <a:tcPr/>
                </a:tc>
                <a:extLst>
                  <a:ext uri="{0D108BD9-81ED-4DB2-BD59-A6C34878D82A}">
                    <a16:rowId xmlns:a16="http://schemas.microsoft.com/office/drawing/2014/main" val="10002"/>
                  </a:ext>
                </a:extLst>
              </a:tr>
              <a:tr h="646869">
                <a:tc>
                  <a:txBody>
                    <a:bodyPr/>
                    <a:lstStyle/>
                    <a:p>
                      <a:r>
                        <a:rPr lang="de-DE" baseline="0" dirty="0"/>
                        <a:t>Testbetrieb</a:t>
                      </a:r>
                      <a:endParaRPr lang="de-DE" dirty="0"/>
                    </a:p>
                  </a:txBody>
                  <a:tcPr/>
                </a:tc>
                <a:tc>
                  <a:txBody>
                    <a:bodyPr/>
                    <a:lstStyle/>
                    <a:p>
                      <a:r>
                        <a:rPr lang="de-DE" dirty="0"/>
                        <a:t>September</a:t>
                      </a:r>
                    </a:p>
                  </a:txBody>
                  <a:tcPr/>
                </a:tc>
                <a:extLst>
                  <a:ext uri="{0D108BD9-81ED-4DB2-BD59-A6C34878D82A}">
                    <a16:rowId xmlns:a16="http://schemas.microsoft.com/office/drawing/2014/main" val="10003"/>
                  </a:ext>
                </a:extLst>
              </a:tr>
              <a:tr h="646869">
                <a:tc>
                  <a:txBody>
                    <a:bodyPr/>
                    <a:lstStyle/>
                    <a:p>
                      <a:r>
                        <a:rPr lang="de-DE" dirty="0"/>
                        <a:t>Dokumentation</a:t>
                      </a:r>
                      <a:r>
                        <a:rPr lang="de-DE" baseline="0" dirty="0"/>
                        <a:t> &amp; Abschlusspräsentation</a:t>
                      </a:r>
                      <a:endParaRPr lang="de-DE" dirty="0"/>
                    </a:p>
                  </a:txBody>
                  <a:tcPr/>
                </a:tc>
                <a:tc>
                  <a:txBody>
                    <a:bodyPr/>
                    <a:lstStyle/>
                    <a:p>
                      <a:r>
                        <a:rPr lang="de-DE" dirty="0"/>
                        <a:t>September</a:t>
                      </a:r>
                    </a:p>
                  </a:txBody>
                  <a:tcPr/>
                </a:tc>
                <a:extLst>
                  <a:ext uri="{0D108BD9-81ED-4DB2-BD59-A6C34878D82A}">
                    <a16:rowId xmlns:a16="http://schemas.microsoft.com/office/drawing/2014/main" val="10004"/>
                  </a:ext>
                </a:extLst>
              </a:tr>
              <a:tr h="646869">
                <a:tc>
                  <a:txBody>
                    <a:bodyPr/>
                    <a:lstStyle/>
                    <a:p>
                      <a:endParaRPr lang="de-DE" dirty="0"/>
                    </a:p>
                  </a:txBody>
                  <a:tcPr/>
                </a:tc>
                <a:tc>
                  <a:txBody>
                    <a:bodyPr/>
                    <a:lstStyle/>
                    <a:p>
                      <a:endParaRPr lang="de-DE" dirty="0"/>
                    </a:p>
                  </a:txBody>
                  <a:tcPr/>
                </a:tc>
                <a:extLst>
                  <a:ext uri="{0D108BD9-81ED-4DB2-BD59-A6C34878D82A}">
                    <a16:rowId xmlns:a16="http://schemas.microsoft.com/office/drawing/2014/main" val="10005"/>
                  </a:ext>
                </a:extLst>
              </a:tr>
            </a:tbl>
          </a:graphicData>
        </a:graphic>
      </p:graphicFrame>
      <p:sp>
        <p:nvSpPr>
          <p:cNvPr id="5" name="Foliennummernplatzhalter 4"/>
          <p:cNvSpPr>
            <a:spLocks noGrp="1"/>
          </p:cNvSpPr>
          <p:nvPr>
            <p:ph type="sldNum" sz="quarter" idx="11"/>
          </p:nvPr>
        </p:nvSpPr>
        <p:spPr/>
        <p:txBody>
          <a:bodyPr/>
          <a:lstStyle/>
          <a:p>
            <a:r>
              <a:rPr lang="de-DE" altLang="de-DE"/>
              <a:t>Seite </a:t>
            </a:r>
            <a:fld id="{7F5AC040-32FD-4517-89D7-86DF8EC02D9D}" type="slidenum">
              <a:rPr lang="de-DE" altLang="de-DE" smtClean="0"/>
              <a:pPr/>
              <a:t>10</a:t>
            </a:fld>
            <a:endParaRPr lang="de-DE" altLang="de-DE"/>
          </a:p>
        </p:txBody>
      </p:sp>
      <p:sp>
        <p:nvSpPr>
          <p:cNvPr id="7" name="Fußzeilenplatzhalter 3">
            <a:extLst>
              <a:ext uri="{FF2B5EF4-FFF2-40B4-BE49-F238E27FC236}">
                <a16:creationId xmlns:a16="http://schemas.microsoft.com/office/drawing/2014/main" id="{A33372AC-E70D-FB49-B361-98C77158FA56}"/>
              </a:ext>
            </a:extLst>
          </p:cNvPr>
          <p:cNvSpPr>
            <a:spLocks noGrp="1"/>
          </p:cNvSpPr>
          <p:nvPr>
            <p:ph type="ftr" sz="quarter" idx="10"/>
          </p:nvPr>
        </p:nvSpPr>
        <p:spPr>
          <a:xfrm>
            <a:off x="539750" y="6372225"/>
            <a:ext cx="6624638" cy="152400"/>
          </a:xfrm>
        </p:spPr>
        <p:txBody>
          <a:bodyPr/>
          <a:lstStyle/>
          <a:p>
            <a:r>
              <a:rPr lang="de-DE" altLang="de-DE" dirty="0"/>
              <a:t>Lennard </a:t>
            </a:r>
            <a:r>
              <a:rPr lang="de-DE" altLang="de-DE" dirty="0" err="1"/>
              <a:t>Bödiger</a:t>
            </a:r>
            <a:r>
              <a:rPr lang="de-DE" altLang="de-DE" dirty="0"/>
              <a:t> | Antrittsvortrag Bachelorarbeit</a:t>
            </a:r>
            <a:endParaRPr lang="de-DE" altLang="de-DE" b="0" dirty="0"/>
          </a:p>
        </p:txBody>
      </p:sp>
    </p:spTree>
    <p:extLst>
      <p:ext uri="{BB962C8B-B14F-4D97-AF65-F5344CB8AC3E}">
        <p14:creationId xmlns:p14="http://schemas.microsoft.com/office/powerpoint/2010/main" val="1885836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353592"/>
            <a:ext cx="8061325" cy="384721"/>
          </a:xfrm>
        </p:spPr>
        <p:txBody>
          <a:bodyPr/>
          <a:lstStyle/>
          <a:p>
            <a:r>
              <a:rPr lang="de-DE" dirty="0"/>
              <a:t>5. Zusammenfassung</a:t>
            </a:r>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a:t>Messsystem zur Ermittlung der direkten Beleuchtungsstärke durch die Sonne auf eine Normalfläche</a:t>
            </a:r>
          </a:p>
          <a:p>
            <a:pPr>
              <a:buFont typeface="Arial" panose="020B0604020202020204" pitchFamily="34" charset="0"/>
              <a:buChar char="•"/>
            </a:pPr>
            <a:endParaRPr lang="de-DE" dirty="0"/>
          </a:p>
          <a:p>
            <a:pPr>
              <a:buFont typeface="Arial" panose="020B0604020202020204" pitchFamily="34" charset="0"/>
              <a:buChar char="•"/>
            </a:pPr>
            <a:r>
              <a:rPr lang="de-DE" dirty="0"/>
              <a:t>Erfassung von Messdaten</a:t>
            </a:r>
          </a:p>
          <a:p>
            <a:pPr>
              <a:buFont typeface="Arial" panose="020B0604020202020204" pitchFamily="34" charset="0"/>
              <a:buChar char="•"/>
            </a:pPr>
            <a:endParaRPr lang="de-DE" dirty="0"/>
          </a:p>
          <a:p>
            <a:pPr>
              <a:buFont typeface="Arial" panose="020B0604020202020204" pitchFamily="34" charset="0"/>
              <a:buChar char="•"/>
            </a:pPr>
            <a:r>
              <a:rPr lang="de-DE" dirty="0"/>
              <a:t>Ermöglicht Berechnungen zur Tageslichtversorgung im Innenraum</a:t>
            </a:r>
          </a:p>
          <a:p>
            <a:pPr marL="0" indent="0"/>
            <a:r>
              <a:rPr lang="de-DE" dirty="0"/>
              <a:t>	</a:t>
            </a:r>
          </a:p>
          <a:p>
            <a:pPr>
              <a:buFont typeface="Arial" panose="020B0604020202020204" pitchFamily="34" charset="0"/>
              <a:buChar char="•"/>
            </a:pPr>
            <a:r>
              <a:rPr lang="de-DE" dirty="0"/>
              <a:t>Aufgaben: 	</a:t>
            </a:r>
          </a:p>
          <a:p>
            <a:pPr lvl="2">
              <a:buFont typeface="Symbol" panose="05050102010706020507" pitchFamily="18" charset="2"/>
              <a:buChar char="-"/>
            </a:pPr>
            <a:r>
              <a:rPr lang="de-DE" dirty="0"/>
              <a:t>Wetterfestes Gehäuse</a:t>
            </a:r>
          </a:p>
          <a:p>
            <a:pPr lvl="2">
              <a:buFont typeface="Symbol" panose="05050102010706020507" pitchFamily="18" charset="2"/>
              <a:buChar char="-"/>
            </a:pPr>
            <a:r>
              <a:rPr lang="de-DE" dirty="0"/>
              <a:t>Messsignalaufbereitung</a:t>
            </a:r>
          </a:p>
          <a:p>
            <a:pPr lvl="2">
              <a:buFont typeface="Symbol" panose="05050102010706020507" pitchFamily="18" charset="2"/>
              <a:buChar char="-"/>
            </a:pPr>
            <a:r>
              <a:rPr lang="de-DE" dirty="0"/>
              <a:t>Temperaturregelung</a:t>
            </a:r>
          </a:p>
          <a:p>
            <a:pPr lvl="2">
              <a:buFont typeface="Symbol" panose="05050102010706020507" pitchFamily="18" charset="2"/>
              <a:buChar char="-"/>
            </a:pPr>
            <a:r>
              <a:rPr lang="de-DE" dirty="0"/>
              <a:t>Kalibrierung und Testmessreihe</a:t>
            </a:r>
          </a:p>
          <a:p>
            <a:pPr>
              <a:buFont typeface="Arial" panose="020B0604020202020204" pitchFamily="34" charset="0"/>
              <a:buChar char="•"/>
            </a:pPr>
            <a:endParaRPr lang="de-DE" dirty="0"/>
          </a:p>
        </p:txBody>
      </p:sp>
      <p:sp>
        <p:nvSpPr>
          <p:cNvPr id="5" name="Foliennummernplatzhalter 4"/>
          <p:cNvSpPr>
            <a:spLocks noGrp="1"/>
          </p:cNvSpPr>
          <p:nvPr>
            <p:ph type="sldNum" sz="quarter" idx="11"/>
          </p:nvPr>
        </p:nvSpPr>
        <p:spPr/>
        <p:txBody>
          <a:bodyPr/>
          <a:lstStyle/>
          <a:p>
            <a:r>
              <a:rPr lang="de-DE" altLang="de-DE"/>
              <a:t>Seite </a:t>
            </a:r>
            <a:fld id="{7F5AC040-32FD-4517-89D7-86DF8EC02D9D}" type="slidenum">
              <a:rPr lang="de-DE" altLang="de-DE" smtClean="0"/>
              <a:pPr/>
              <a:t>11</a:t>
            </a:fld>
            <a:endParaRPr lang="de-DE" altLang="de-DE"/>
          </a:p>
        </p:txBody>
      </p:sp>
      <p:sp>
        <p:nvSpPr>
          <p:cNvPr id="6" name="Fußzeilenplatzhalter 3">
            <a:extLst>
              <a:ext uri="{FF2B5EF4-FFF2-40B4-BE49-F238E27FC236}">
                <a16:creationId xmlns:a16="http://schemas.microsoft.com/office/drawing/2014/main" id="{1FA363C0-41C2-BA4D-924E-7F4305754983}"/>
              </a:ext>
            </a:extLst>
          </p:cNvPr>
          <p:cNvSpPr>
            <a:spLocks noGrp="1"/>
          </p:cNvSpPr>
          <p:nvPr>
            <p:ph type="ftr" sz="quarter" idx="10"/>
          </p:nvPr>
        </p:nvSpPr>
        <p:spPr>
          <a:xfrm>
            <a:off x="539750" y="6372225"/>
            <a:ext cx="6624638" cy="152400"/>
          </a:xfrm>
        </p:spPr>
        <p:txBody>
          <a:bodyPr/>
          <a:lstStyle/>
          <a:p>
            <a:r>
              <a:rPr lang="de-DE" altLang="de-DE" dirty="0"/>
              <a:t>Lennard </a:t>
            </a:r>
            <a:r>
              <a:rPr lang="de-DE" altLang="de-DE" dirty="0" err="1"/>
              <a:t>Bödiger</a:t>
            </a:r>
            <a:r>
              <a:rPr lang="de-DE" altLang="de-DE" dirty="0"/>
              <a:t> | Antrittsvortrag Bachelorarbeit</a:t>
            </a:r>
            <a:endParaRPr lang="de-DE" altLang="de-DE" b="0" dirty="0"/>
          </a:p>
        </p:txBody>
      </p:sp>
    </p:spTree>
    <p:extLst>
      <p:ext uri="{BB962C8B-B14F-4D97-AF65-F5344CB8AC3E}">
        <p14:creationId xmlns:p14="http://schemas.microsoft.com/office/powerpoint/2010/main" val="1247278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p:txBody>
          <a:bodyPr/>
          <a:lstStyle/>
          <a:p>
            <a:r>
              <a:rPr lang="de-DE" altLang="de-DE"/>
              <a:t>Seite </a:t>
            </a:r>
            <a:fld id="{7F5AC040-32FD-4517-89D7-86DF8EC02D9D}" type="slidenum">
              <a:rPr lang="de-DE" altLang="de-DE" smtClean="0"/>
              <a:pPr/>
              <a:t>12</a:t>
            </a:fld>
            <a:endParaRPr lang="de-DE" altLang="de-DE"/>
          </a:p>
        </p:txBody>
      </p:sp>
      <p:sp>
        <p:nvSpPr>
          <p:cNvPr id="6" name="Textfeld 5"/>
          <p:cNvSpPr txBox="1"/>
          <p:nvPr/>
        </p:nvSpPr>
        <p:spPr>
          <a:xfrm>
            <a:off x="1315880" y="3140968"/>
            <a:ext cx="6136439" cy="523220"/>
          </a:xfrm>
          <a:prstGeom prst="rect">
            <a:avLst/>
          </a:prstGeom>
          <a:noFill/>
        </p:spPr>
        <p:txBody>
          <a:bodyPr wrap="square" rtlCol="0">
            <a:spAutoFit/>
          </a:bodyPr>
          <a:lstStyle/>
          <a:p>
            <a:r>
              <a:rPr lang="de-DE" sz="2800" dirty="0"/>
              <a:t>Vielen Dank für Ihre Aufmerksamkeit!</a:t>
            </a:r>
          </a:p>
        </p:txBody>
      </p:sp>
      <p:sp>
        <p:nvSpPr>
          <p:cNvPr id="7" name="Fußzeilenplatzhalter 3">
            <a:extLst>
              <a:ext uri="{FF2B5EF4-FFF2-40B4-BE49-F238E27FC236}">
                <a16:creationId xmlns:a16="http://schemas.microsoft.com/office/drawing/2014/main" id="{68CBB2F7-E8EE-C143-A5E4-A4C00C0B064E}"/>
              </a:ext>
            </a:extLst>
          </p:cNvPr>
          <p:cNvSpPr>
            <a:spLocks noGrp="1"/>
          </p:cNvSpPr>
          <p:nvPr>
            <p:ph type="ftr" sz="quarter" idx="10"/>
          </p:nvPr>
        </p:nvSpPr>
        <p:spPr>
          <a:xfrm>
            <a:off x="539750" y="6372225"/>
            <a:ext cx="6624638" cy="152400"/>
          </a:xfrm>
        </p:spPr>
        <p:txBody>
          <a:bodyPr/>
          <a:lstStyle/>
          <a:p>
            <a:r>
              <a:rPr lang="de-DE" altLang="de-DE" dirty="0"/>
              <a:t>Lennard </a:t>
            </a:r>
            <a:r>
              <a:rPr lang="de-DE" altLang="de-DE" dirty="0" err="1"/>
              <a:t>Bödiger</a:t>
            </a:r>
            <a:r>
              <a:rPr lang="de-DE" altLang="de-DE" dirty="0"/>
              <a:t> | Antrittsvortrag Bachelorarbeit</a:t>
            </a:r>
            <a:endParaRPr lang="de-DE" altLang="de-DE" b="0" dirty="0"/>
          </a:p>
        </p:txBody>
      </p:sp>
    </p:spTree>
    <p:extLst>
      <p:ext uri="{BB962C8B-B14F-4D97-AF65-F5344CB8AC3E}">
        <p14:creationId xmlns:p14="http://schemas.microsoft.com/office/powerpoint/2010/main" val="2084152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379753"/>
            <a:ext cx="8061325" cy="358560"/>
          </a:xfrm>
        </p:spPr>
        <p:txBody>
          <a:bodyPr/>
          <a:lstStyle/>
          <a:p>
            <a:r>
              <a:rPr lang="de-DE" dirty="0"/>
              <a:t>Quellen	</a:t>
            </a:r>
          </a:p>
        </p:txBody>
      </p:sp>
      <p:sp>
        <p:nvSpPr>
          <p:cNvPr id="3" name="Inhaltsplatzhalter 2"/>
          <p:cNvSpPr>
            <a:spLocks noGrp="1"/>
          </p:cNvSpPr>
          <p:nvPr>
            <p:ph idx="1"/>
          </p:nvPr>
        </p:nvSpPr>
        <p:spPr/>
        <p:txBody>
          <a:bodyPr/>
          <a:lstStyle/>
          <a:p>
            <a:r>
              <a:rPr lang="de-DE" dirty="0"/>
              <a:t>		[1]	</a:t>
            </a:r>
            <a:r>
              <a:rPr lang="de-DE" dirty="0">
                <a:hlinkClick r:id="rId2"/>
              </a:rPr>
              <a:t>http://www.tecnolight.de/pages/german/news/press/m_schmidt/bild1.jpg</a:t>
            </a:r>
            <a:endParaRPr lang="de-DE" dirty="0"/>
          </a:p>
          <a:p>
            <a:r>
              <a:rPr lang="de-DE" dirty="0"/>
              <a:t>			(29.10.2014)</a:t>
            </a:r>
          </a:p>
          <a:p>
            <a:endParaRPr lang="de-DE" dirty="0"/>
          </a:p>
          <a:p>
            <a:r>
              <a:rPr lang="de-DE" dirty="0"/>
              <a:t>		[2]	„Inbetriebnahme und Optimierung einer Tageslichtmessstation“, Stefan Gramm</a:t>
            </a:r>
          </a:p>
          <a:p>
            <a:r>
              <a:rPr lang="de-DE" dirty="0"/>
              <a:t>			(2006, Studienarbeit)</a:t>
            </a:r>
          </a:p>
          <a:p>
            <a:endParaRPr lang="de-DE" dirty="0"/>
          </a:p>
          <a:p>
            <a:r>
              <a:rPr lang="de-DE" dirty="0"/>
              <a:t>		[3]	</a:t>
            </a:r>
            <a:r>
              <a:rPr lang="de-DE" dirty="0">
                <a:hlinkClick r:id="rId3"/>
              </a:rPr>
              <a:t>http://www.powerfromthesun.net/Book/chapter02/chapter02.html</a:t>
            </a:r>
            <a:r>
              <a:rPr lang="de-DE" dirty="0"/>
              <a:t> </a:t>
            </a:r>
          </a:p>
          <a:p>
            <a:r>
              <a:rPr lang="de-DE" dirty="0"/>
              <a:t>			(29.10.2014)</a:t>
            </a:r>
          </a:p>
          <a:p>
            <a:endParaRPr lang="de-DE" dirty="0"/>
          </a:p>
          <a:p>
            <a:r>
              <a:rPr lang="de-DE" dirty="0"/>
              <a:t>		</a:t>
            </a:r>
          </a:p>
        </p:txBody>
      </p:sp>
      <p:sp>
        <p:nvSpPr>
          <p:cNvPr id="5" name="Foliennummernplatzhalter 4"/>
          <p:cNvSpPr>
            <a:spLocks noGrp="1"/>
          </p:cNvSpPr>
          <p:nvPr>
            <p:ph type="sldNum" sz="quarter" idx="11"/>
          </p:nvPr>
        </p:nvSpPr>
        <p:spPr/>
        <p:txBody>
          <a:bodyPr/>
          <a:lstStyle/>
          <a:p>
            <a:r>
              <a:rPr lang="de-DE" altLang="de-DE"/>
              <a:t>Seite </a:t>
            </a:r>
            <a:fld id="{7F5AC040-32FD-4517-89D7-86DF8EC02D9D}" type="slidenum">
              <a:rPr lang="de-DE" altLang="de-DE" smtClean="0"/>
              <a:pPr/>
              <a:t>13</a:t>
            </a:fld>
            <a:endParaRPr lang="de-DE" altLang="de-DE"/>
          </a:p>
        </p:txBody>
      </p:sp>
      <p:sp>
        <p:nvSpPr>
          <p:cNvPr id="6" name="Fußzeilenplatzhalter 3">
            <a:extLst>
              <a:ext uri="{FF2B5EF4-FFF2-40B4-BE49-F238E27FC236}">
                <a16:creationId xmlns:a16="http://schemas.microsoft.com/office/drawing/2014/main" id="{BAA8145C-8F65-6E49-B820-92DEB1EA3630}"/>
              </a:ext>
            </a:extLst>
          </p:cNvPr>
          <p:cNvSpPr>
            <a:spLocks noGrp="1"/>
          </p:cNvSpPr>
          <p:nvPr>
            <p:ph type="ftr" sz="quarter" idx="10"/>
          </p:nvPr>
        </p:nvSpPr>
        <p:spPr>
          <a:xfrm>
            <a:off x="539750" y="6372225"/>
            <a:ext cx="6624638" cy="152400"/>
          </a:xfrm>
        </p:spPr>
        <p:txBody>
          <a:bodyPr/>
          <a:lstStyle/>
          <a:p>
            <a:r>
              <a:rPr lang="de-DE" altLang="de-DE" dirty="0"/>
              <a:t>Lennard </a:t>
            </a:r>
            <a:r>
              <a:rPr lang="de-DE" altLang="de-DE" dirty="0" err="1"/>
              <a:t>Bödiger</a:t>
            </a:r>
            <a:r>
              <a:rPr lang="de-DE" altLang="de-DE" dirty="0"/>
              <a:t> | Antrittsvortrag Bachelorarbeit</a:t>
            </a:r>
            <a:endParaRPr lang="de-DE" altLang="de-DE" b="0" dirty="0"/>
          </a:p>
        </p:txBody>
      </p:sp>
    </p:spTree>
    <p:extLst>
      <p:ext uri="{BB962C8B-B14F-4D97-AF65-F5344CB8AC3E}">
        <p14:creationId xmlns:p14="http://schemas.microsoft.com/office/powerpoint/2010/main" val="2099714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39750" y="1379753"/>
            <a:ext cx="8061325" cy="358560"/>
          </a:xfrm>
        </p:spPr>
        <p:txBody>
          <a:bodyPr/>
          <a:lstStyle/>
          <a:p>
            <a:r>
              <a:rPr lang="de-DE" altLang="de-DE" dirty="0"/>
              <a:t>Gliederung	</a:t>
            </a:r>
          </a:p>
        </p:txBody>
      </p:sp>
      <p:sp>
        <p:nvSpPr>
          <p:cNvPr id="5123" name="Rectangle 3"/>
          <p:cNvSpPr>
            <a:spLocks noGrp="1" noChangeArrowheads="1"/>
          </p:cNvSpPr>
          <p:nvPr>
            <p:ph idx="1"/>
          </p:nvPr>
        </p:nvSpPr>
        <p:spPr>
          <a:xfrm>
            <a:off x="508893" y="1916832"/>
            <a:ext cx="8061325" cy="4067175"/>
          </a:xfrm>
        </p:spPr>
        <p:txBody>
          <a:bodyPr/>
          <a:lstStyle/>
          <a:p>
            <a:pPr lvl="2">
              <a:buFont typeface="+mj-lt"/>
              <a:buAutoNum type="arabicPeriod"/>
            </a:pPr>
            <a:endParaRPr lang="de-DE" altLang="de-DE" dirty="0"/>
          </a:p>
          <a:p>
            <a:pPr lvl="2">
              <a:buFont typeface="+mj-lt"/>
              <a:buAutoNum type="arabicPeriod"/>
            </a:pPr>
            <a:endParaRPr lang="de-DE" altLang="de-DE" dirty="0"/>
          </a:p>
          <a:p>
            <a:pPr lvl="2">
              <a:buFont typeface="+mj-lt"/>
              <a:buAutoNum type="arabicPeriod"/>
            </a:pPr>
            <a:endParaRPr lang="de-DE" altLang="de-DE" dirty="0"/>
          </a:p>
          <a:p>
            <a:pPr lvl="2">
              <a:buFont typeface="+mj-lt"/>
              <a:buAutoNum type="arabicPeriod"/>
            </a:pPr>
            <a:r>
              <a:rPr lang="de-DE" altLang="de-DE" dirty="0"/>
              <a:t>Hintergrund</a:t>
            </a:r>
          </a:p>
          <a:p>
            <a:pPr lvl="2">
              <a:buFont typeface="+mj-lt"/>
              <a:buAutoNum type="arabicPeriod"/>
            </a:pPr>
            <a:endParaRPr lang="de-DE" altLang="de-DE" dirty="0"/>
          </a:p>
          <a:p>
            <a:pPr lvl="2">
              <a:buFont typeface="+mj-lt"/>
              <a:buAutoNum type="arabicPeriod"/>
            </a:pPr>
            <a:r>
              <a:rPr lang="de-DE" altLang="de-DE" dirty="0"/>
              <a:t>Tageslichtmessstation</a:t>
            </a:r>
          </a:p>
          <a:p>
            <a:pPr lvl="2">
              <a:buFont typeface="+mj-lt"/>
              <a:buAutoNum type="arabicPeriod"/>
            </a:pPr>
            <a:endParaRPr lang="de-DE" altLang="de-DE" dirty="0"/>
          </a:p>
          <a:p>
            <a:pPr lvl="2">
              <a:buFont typeface="+mj-lt"/>
              <a:buAutoNum type="arabicPeriod"/>
            </a:pPr>
            <a:r>
              <a:rPr lang="de-DE" altLang="de-DE" dirty="0"/>
              <a:t>Umsetzung des Messsystems</a:t>
            </a:r>
          </a:p>
          <a:p>
            <a:pPr lvl="2">
              <a:buFont typeface="+mj-lt"/>
              <a:buAutoNum type="arabicPeriod"/>
            </a:pPr>
            <a:endParaRPr lang="de-DE" altLang="de-DE" dirty="0"/>
          </a:p>
          <a:p>
            <a:pPr lvl="2">
              <a:buFont typeface="+mj-lt"/>
              <a:buAutoNum type="arabicPeriod"/>
            </a:pPr>
            <a:r>
              <a:rPr lang="de-DE" altLang="de-DE" dirty="0"/>
              <a:t>Zeitplan</a:t>
            </a:r>
          </a:p>
          <a:p>
            <a:pPr lvl="2">
              <a:buFont typeface="+mj-lt"/>
              <a:buAutoNum type="arabicPeriod"/>
            </a:pPr>
            <a:endParaRPr lang="de-DE" altLang="de-DE" dirty="0"/>
          </a:p>
          <a:p>
            <a:pPr lvl="2">
              <a:buFont typeface="+mj-lt"/>
              <a:buAutoNum type="arabicPeriod"/>
            </a:pPr>
            <a:r>
              <a:rPr lang="de-DE" altLang="de-DE" dirty="0"/>
              <a:t>Zusammenfassung	</a:t>
            </a:r>
          </a:p>
        </p:txBody>
      </p:sp>
      <p:sp>
        <p:nvSpPr>
          <p:cNvPr id="4" name="Fußzeilenplatzhalter 3"/>
          <p:cNvSpPr>
            <a:spLocks noGrp="1"/>
          </p:cNvSpPr>
          <p:nvPr>
            <p:ph type="ftr" sz="quarter" idx="10"/>
          </p:nvPr>
        </p:nvSpPr>
        <p:spPr/>
        <p:txBody>
          <a:bodyPr/>
          <a:lstStyle/>
          <a:p>
            <a:r>
              <a:rPr lang="de-DE" altLang="de-DE" dirty="0"/>
              <a:t>Lennard </a:t>
            </a:r>
            <a:r>
              <a:rPr lang="de-DE" altLang="de-DE" dirty="0" err="1"/>
              <a:t>Bödiger</a:t>
            </a:r>
            <a:r>
              <a:rPr lang="de-DE" altLang="de-DE" dirty="0"/>
              <a:t> | Antrittsvortrag Bachelorarbeit</a:t>
            </a:r>
            <a:endParaRPr lang="de-DE" altLang="de-DE" b="0" dirty="0"/>
          </a:p>
        </p:txBody>
      </p:sp>
      <p:sp>
        <p:nvSpPr>
          <p:cNvPr id="5" name="Foliennummernplatzhalter 4"/>
          <p:cNvSpPr>
            <a:spLocks noGrp="1"/>
          </p:cNvSpPr>
          <p:nvPr>
            <p:ph type="sldNum" sz="quarter" idx="11"/>
          </p:nvPr>
        </p:nvSpPr>
        <p:spPr/>
        <p:txBody>
          <a:bodyPr/>
          <a:lstStyle/>
          <a:p>
            <a:r>
              <a:rPr lang="de-DE" altLang="de-DE"/>
              <a:t>Seite </a:t>
            </a:r>
            <a:fld id="{4222D0D5-6A3A-4441-865F-A6ED9F9EA486}" type="slidenum">
              <a:rPr lang="de-DE" altLang="de-DE"/>
              <a:pPr/>
              <a:t>2</a:t>
            </a:fld>
            <a:endParaRPr lang="de-DE" altLang="de-D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1.1 Motivation</a:t>
            </a:r>
          </a:p>
        </p:txBody>
      </p:sp>
      <p:sp>
        <p:nvSpPr>
          <p:cNvPr id="4" name="Foliennummernplatzhalter 3"/>
          <p:cNvSpPr>
            <a:spLocks noGrp="1"/>
          </p:cNvSpPr>
          <p:nvPr>
            <p:ph type="sldNum" sz="quarter" idx="11"/>
          </p:nvPr>
        </p:nvSpPr>
        <p:spPr/>
        <p:txBody>
          <a:bodyPr/>
          <a:lstStyle/>
          <a:p>
            <a:pPr>
              <a:defRPr/>
            </a:pPr>
            <a:r>
              <a:rPr lang="de-DE" altLang="en-US"/>
              <a:t>Seite </a:t>
            </a:r>
            <a:fld id="{B8772FB6-E8F8-40FB-B327-91E106E547C9}" type="slidenum">
              <a:rPr lang="de-DE" altLang="en-US" smtClean="0"/>
              <a:pPr>
                <a:defRPr/>
              </a:pPr>
              <a:t>3</a:t>
            </a:fld>
            <a:endParaRPr lang="de-DE" altLang="en-US"/>
          </a:p>
        </p:txBody>
      </p:sp>
      <p:pic>
        <p:nvPicPr>
          <p:cNvPr id="5" name="Inhaltsplatzhalter 11"/>
          <p:cNvPicPr>
            <a:picLocks noChangeAspect="1"/>
          </p:cNvPicPr>
          <p:nvPr/>
        </p:nvPicPr>
        <p:blipFill rotWithShape="1">
          <a:blip r:embed="rId2" cstate="print">
            <a:extLst>
              <a:ext uri="{28A0092B-C50C-407E-A947-70E740481C1C}">
                <a14:useLocalDpi xmlns:a14="http://schemas.microsoft.com/office/drawing/2010/main" val="0"/>
              </a:ext>
            </a:extLst>
          </a:blip>
          <a:srcRect l="8326" t="8827"/>
          <a:stretch/>
        </p:blipFill>
        <p:spPr bwMode="auto">
          <a:xfrm>
            <a:off x="611560" y="2915780"/>
            <a:ext cx="4032250" cy="2673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Abgerundetes Rechteck 5"/>
          <p:cNvSpPr/>
          <p:nvPr/>
        </p:nvSpPr>
        <p:spPr bwMode="auto">
          <a:xfrm>
            <a:off x="5472424" y="2093160"/>
            <a:ext cx="3060000" cy="1738800"/>
          </a:xfrm>
          <a:prstGeom prst="roundRect">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71450" marR="0" indent="-171450" defTabSz="914400" rtl="0" eaLnBrk="1" fontAlgn="base" latinLnBrk="0" hangingPunct="1">
              <a:lnSpc>
                <a:spcPct val="150000"/>
              </a:lnSpc>
              <a:spcBef>
                <a:spcPct val="0"/>
              </a:spcBef>
              <a:spcAft>
                <a:spcPct val="0"/>
              </a:spcAft>
              <a:buClrTx/>
              <a:buSzTx/>
              <a:buFont typeface="Arial" charset="0"/>
              <a:buChar char="•"/>
              <a:tabLst/>
            </a:pPr>
            <a:r>
              <a:rPr lang="de-DE" sz="1600" dirty="0"/>
              <a:t>145 Himmelsbereiche</a:t>
            </a:r>
          </a:p>
          <a:p>
            <a:pPr marL="171450" marR="0" indent="-171450" defTabSz="914400" rtl="0" eaLnBrk="1" fontAlgn="base" latinLnBrk="0" hangingPunct="1">
              <a:lnSpc>
                <a:spcPct val="150000"/>
              </a:lnSpc>
              <a:spcBef>
                <a:spcPct val="0"/>
              </a:spcBef>
              <a:spcAft>
                <a:spcPct val="0"/>
              </a:spcAft>
              <a:buClrTx/>
              <a:buSzTx/>
              <a:buFont typeface="Arial" charset="0"/>
              <a:buChar char="•"/>
              <a:tabLst/>
            </a:pPr>
            <a:r>
              <a:rPr kumimoji="0" lang="de-DE" sz="1600" b="0" i="1" u="none" strike="noStrike" cap="none" normalizeH="0" baseline="0" dirty="0">
                <a:ln>
                  <a:noFill/>
                </a:ln>
                <a:solidFill>
                  <a:schemeClr val="tx1"/>
                </a:solidFill>
                <a:effectLst/>
              </a:rPr>
              <a:t>336</a:t>
            </a:r>
            <a:r>
              <a:rPr kumimoji="0" lang="de-DE" sz="1600" b="0" i="1" u="none" strike="noStrike" cap="none" normalizeH="0" dirty="0">
                <a:ln>
                  <a:noFill/>
                </a:ln>
                <a:solidFill>
                  <a:schemeClr val="tx1"/>
                </a:solidFill>
                <a:effectLst/>
              </a:rPr>
              <a:t>nm </a:t>
            </a:r>
            <a:r>
              <a:rPr kumimoji="0" lang="de-DE" sz="1600" b="0" i="0" u="none" strike="noStrike" cap="none" normalizeH="0" dirty="0">
                <a:ln>
                  <a:noFill/>
                </a:ln>
                <a:solidFill>
                  <a:schemeClr val="tx1"/>
                </a:solidFill>
                <a:effectLst/>
              </a:rPr>
              <a:t>bis </a:t>
            </a:r>
            <a:r>
              <a:rPr kumimoji="0" lang="de-DE" sz="1600" b="0" i="1" u="none" strike="noStrike" cap="none" normalizeH="0" dirty="0">
                <a:ln>
                  <a:noFill/>
                </a:ln>
                <a:solidFill>
                  <a:schemeClr val="tx1"/>
                </a:solidFill>
                <a:effectLst/>
              </a:rPr>
              <a:t>970nm </a:t>
            </a:r>
            <a:r>
              <a:rPr kumimoji="0" lang="de-DE" sz="1000" b="0" i="0" u="none" strike="noStrike" cap="none" normalizeH="0" dirty="0">
                <a:ln>
                  <a:noFill/>
                </a:ln>
                <a:solidFill>
                  <a:schemeClr val="tx1"/>
                </a:solidFill>
                <a:effectLst/>
              </a:rPr>
              <a:t>[</a:t>
            </a:r>
            <a:r>
              <a:rPr kumimoji="0" lang="de-DE" sz="1000" b="0" i="1" u="none" strike="noStrike" cap="none" normalizeH="0" dirty="0">
                <a:ln>
                  <a:noFill/>
                </a:ln>
                <a:solidFill>
                  <a:schemeClr val="tx1"/>
                </a:solidFill>
                <a:effectLst/>
              </a:rPr>
              <a:t>1nm </a:t>
            </a:r>
            <a:r>
              <a:rPr kumimoji="0" lang="de-DE" sz="1000" b="0" u="none" strike="noStrike" cap="none" normalizeH="0" dirty="0">
                <a:ln>
                  <a:noFill/>
                </a:ln>
                <a:solidFill>
                  <a:schemeClr val="tx1"/>
                </a:solidFill>
                <a:effectLst/>
              </a:rPr>
              <a:t>Schritte</a:t>
            </a:r>
            <a:r>
              <a:rPr kumimoji="0" lang="de-DE" sz="1000" b="0" i="0" u="none" strike="noStrike" cap="none" normalizeH="0" dirty="0">
                <a:ln>
                  <a:noFill/>
                </a:ln>
                <a:solidFill>
                  <a:schemeClr val="tx1"/>
                </a:solidFill>
                <a:effectLst/>
              </a:rPr>
              <a:t>]</a:t>
            </a:r>
            <a:endParaRPr kumimoji="0" lang="de-DE" sz="800" b="0" i="0" u="none" strike="noStrike" cap="none" normalizeH="0" baseline="0" dirty="0">
              <a:ln>
                <a:noFill/>
              </a:ln>
              <a:solidFill>
                <a:schemeClr val="tx1"/>
              </a:solidFill>
              <a:effectLst/>
            </a:endParaRPr>
          </a:p>
          <a:p>
            <a:pPr marL="171450" marR="0" indent="-171450" defTabSz="914400" rtl="0" eaLnBrk="1" fontAlgn="base" latinLnBrk="0" hangingPunct="1">
              <a:lnSpc>
                <a:spcPct val="150000"/>
              </a:lnSpc>
              <a:spcBef>
                <a:spcPct val="0"/>
              </a:spcBef>
              <a:spcAft>
                <a:spcPct val="0"/>
              </a:spcAft>
              <a:buClrTx/>
              <a:buSzTx/>
              <a:buFont typeface="Arial" charset="0"/>
              <a:buChar char="•"/>
              <a:tabLst/>
            </a:pPr>
            <a:r>
              <a:rPr kumimoji="0" lang="de-DE" sz="1600" b="0" i="0" u="none" strike="noStrike" cap="none" normalizeH="0" baseline="0" dirty="0">
                <a:ln>
                  <a:noFill/>
                </a:ln>
                <a:solidFill>
                  <a:schemeClr val="tx1"/>
                </a:solidFill>
                <a:effectLst/>
              </a:rPr>
              <a:t>Umfangreiche Messdaten</a:t>
            </a:r>
          </a:p>
        </p:txBody>
      </p:sp>
      <p:sp>
        <p:nvSpPr>
          <p:cNvPr id="7" name="Abgerundetes Rechteck 6"/>
          <p:cNvSpPr/>
          <p:nvPr/>
        </p:nvSpPr>
        <p:spPr bwMode="auto">
          <a:xfrm>
            <a:off x="5472424" y="4280761"/>
            <a:ext cx="3060000" cy="1737891"/>
          </a:xfrm>
          <a:prstGeom prst="roundRect">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71450" lvl="0" indent="-171450" eaLnBrk="1" hangingPunct="1">
              <a:lnSpc>
                <a:spcPct val="150000"/>
              </a:lnSpc>
              <a:buFont typeface="Arial" charset="0"/>
              <a:buChar char="•"/>
            </a:pPr>
            <a:r>
              <a:rPr lang="de-DE" sz="1600" dirty="0">
                <a:solidFill>
                  <a:srgbClr val="000000"/>
                </a:solidFill>
              </a:rPr>
              <a:t>Hoher Anschaffungspreis</a:t>
            </a:r>
          </a:p>
          <a:p>
            <a:pPr marL="171450" lvl="0" indent="-171450" eaLnBrk="1" hangingPunct="1">
              <a:lnSpc>
                <a:spcPct val="150000"/>
              </a:lnSpc>
              <a:buFont typeface="Arial" charset="0"/>
              <a:buChar char="•"/>
            </a:pPr>
            <a:r>
              <a:rPr lang="de-DE" sz="1600" dirty="0">
                <a:solidFill>
                  <a:srgbClr val="000000"/>
                </a:solidFill>
              </a:rPr>
              <a:t>Umfassende Kalibrierungen</a:t>
            </a:r>
          </a:p>
          <a:p>
            <a:pPr marL="171450" lvl="0" indent="-171450" eaLnBrk="1" hangingPunct="1">
              <a:lnSpc>
                <a:spcPct val="150000"/>
              </a:lnSpc>
              <a:buFont typeface="Arial" charset="0"/>
              <a:buChar char="•"/>
            </a:pPr>
            <a:r>
              <a:rPr lang="de-DE" sz="1600" dirty="0">
                <a:solidFill>
                  <a:srgbClr val="000000"/>
                </a:solidFill>
              </a:rPr>
              <a:t>Ortsfest</a:t>
            </a:r>
          </a:p>
        </p:txBody>
      </p:sp>
      <p:sp>
        <p:nvSpPr>
          <p:cNvPr id="9" name="Oval 8"/>
          <p:cNvSpPr/>
          <p:nvPr/>
        </p:nvSpPr>
        <p:spPr bwMode="auto">
          <a:xfrm>
            <a:off x="5076424" y="1772816"/>
            <a:ext cx="792000" cy="792000"/>
          </a:xfrm>
          <a:prstGeom prst="ellipse">
            <a:avLst/>
          </a:prstGeom>
          <a:solidFill>
            <a:schemeClr val="bg1"/>
          </a:solidFill>
          <a:ln w="28575" cap="flat" cmpd="sng" algn="ctr">
            <a:solidFill>
              <a:srgbClr val="00B050">
                <a:alpha val="70000"/>
              </a:srgb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panose="020B0604020202020204" pitchFamily="34" charset="0"/>
            </a:endParaRPr>
          </a:p>
        </p:txBody>
      </p:sp>
      <p:sp>
        <p:nvSpPr>
          <p:cNvPr id="10" name="Oval 9"/>
          <p:cNvSpPr/>
          <p:nvPr/>
        </p:nvSpPr>
        <p:spPr bwMode="auto">
          <a:xfrm>
            <a:off x="5076424" y="3870252"/>
            <a:ext cx="792000" cy="792000"/>
          </a:xfrm>
          <a:prstGeom prst="ellipse">
            <a:avLst/>
          </a:prstGeom>
          <a:solidFill>
            <a:schemeClr val="bg1"/>
          </a:solidFill>
          <a:ln w="28575" cap="flat" cmpd="sng" algn="ctr">
            <a:solidFill>
              <a:srgbClr val="FF0000">
                <a:alpha val="70000"/>
              </a:srgb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panose="020B0604020202020204" pitchFamily="34" charset="0"/>
            </a:endParaRPr>
          </a:p>
        </p:txBody>
      </p:sp>
      <p:sp>
        <p:nvSpPr>
          <p:cNvPr id="11" name="Textfeld 10"/>
          <p:cNvSpPr txBox="1"/>
          <p:nvPr/>
        </p:nvSpPr>
        <p:spPr>
          <a:xfrm>
            <a:off x="539552" y="5574432"/>
            <a:ext cx="1819729" cy="400110"/>
          </a:xfrm>
          <a:prstGeom prst="rect">
            <a:avLst/>
          </a:prstGeom>
          <a:noFill/>
        </p:spPr>
        <p:txBody>
          <a:bodyPr wrap="none" rtlCol="0">
            <a:spAutoFit/>
          </a:bodyPr>
          <a:lstStyle/>
          <a:p>
            <a:r>
              <a:rPr lang="de-DE" sz="1100" dirty="0"/>
              <a:t>Abbildung 1: Skyscanner</a:t>
            </a:r>
            <a:br>
              <a:rPr lang="de-DE" sz="900" dirty="0"/>
            </a:br>
            <a:r>
              <a:rPr lang="de-DE" sz="900" dirty="0"/>
              <a:t>(Bild: Aicha </a:t>
            </a:r>
            <a:r>
              <a:rPr lang="de-DE" sz="900" dirty="0" err="1"/>
              <a:t>Diakite</a:t>
            </a:r>
            <a:r>
              <a:rPr lang="de-DE" sz="900" dirty="0"/>
              <a:t>, Nils Weber)</a:t>
            </a:r>
          </a:p>
        </p:txBody>
      </p:sp>
      <p:sp>
        <p:nvSpPr>
          <p:cNvPr id="12" name="Textfeld 11"/>
          <p:cNvSpPr txBox="1"/>
          <p:nvPr/>
        </p:nvSpPr>
        <p:spPr>
          <a:xfrm>
            <a:off x="539552" y="2266872"/>
            <a:ext cx="3851824" cy="338554"/>
          </a:xfrm>
          <a:prstGeom prst="rect">
            <a:avLst/>
          </a:prstGeom>
          <a:noFill/>
        </p:spPr>
        <p:txBody>
          <a:bodyPr wrap="none" rtlCol="0">
            <a:spAutoFit/>
          </a:bodyPr>
          <a:lstStyle/>
          <a:p>
            <a:r>
              <a:rPr lang="de-DE" sz="1600" u="sng" dirty="0"/>
              <a:t>Skyscanner auf dem Dach der </a:t>
            </a:r>
            <a:r>
              <a:rPr lang="de-DE" sz="1600" u="sng"/>
              <a:t>TU Berlin</a:t>
            </a:r>
            <a:endParaRPr lang="de-DE" sz="1600" u="sng" dirty="0"/>
          </a:p>
        </p:txBody>
      </p:sp>
      <p:sp>
        <p:nvSpPr>
          <p:cNvPr id="14" name="Textfeld 13"/>
          <p:cNvSpPr txBox="1"/>
          <p:nvPr/>
        </p:nvSpPr>
        <p:spPr>
          <a:xfrm>
            <a:off x="6490010" y="5185317"/>
            <a:ext cx="184731" cy="276999"/>
          </a:xfrm>
          <a:prstGeom prst="rect">
            <a:avLst/>
          </a:prstGeom>
          <a:noFill/>
        </p:spPr>
        <p:txBody>
          <a:bodyPr wrap="none" rtlCol="0">
            <a:spAutoFit/>
          </a:bodyPr>
          <a:lstStyle/>
          <a:p>
            <a:endParaRPr lang="de-DE"/>
          </a:p>
        </p:txBody>
      </p:sp>
      <p:sp>
        <p:nvSpPr>
          <p:cNvPr id="15" name="Plus 14"/>
          <p:cNvSpPr/>
          <p:nvPr/>
        </p:nvSpPr>
        <p:spPr bwMode="auto">
          <a:xfrm>
            <a:off x="5256400" y="1961047"/>
            <a:ext cx="432048" cy="421827"/>
          </a:xfrm>
          <a:prstGeom prst="mathPlus">
            <a:avLst/>
          </a:prstGeom>
          <a:solidFill>
            <a:schemeClr val="tx1">
              <a:alpha val="75000"/>
            </a:schemeClr>
          </a:solidFill>
          <a:ln w="9525" cap="flat" cmpd="sng" algn="ctr">
            <a:solidFill>
              <a:schemeClr val="tx1">
                <a:alpha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17" name="Minus 16"/>
          <p:cNvSpPr/>
          <p:nvPr/>
        </p:nvSpPr>
        <p:spPr bwMode="auto">
          <a:xfrm>
            <a:off x="5256158" y="4070977"/>
            <a:ext cx="432290" cy="363066"/>
          </a:xfrm>
          <a:prstGeom prst="mathMinus">
            <a:avLst/>
          </a:prstGeom>
          <a:solidFill>
            <a:schemeClr val="tx1">
              <a:alpha val="75000"/>
            </a:schemeClr>
          </a:solidFill>
          <a:ln w="9525" cap="flat" cmpd="sng" algn="ctr">
            <a:solidFill>
              <a:srgbClr val="000000">
                <a:alpha val="75000"/>
              </a:srgb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5530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1.1 Motivation</a:t>
            </a:r>
          </a:p>
        </p:txBody>
      </p:sp>
      <p:graphicFrame>
        <p:nvGraphicFramePr>
          <p:cNvPr id="5" name="Inhaltsplatzhalter 4"/>
          <p:cNvGraphicFramePr>
            <a:graphicFrameLocks noGrp="1"/>
          </p:cNvGraphicFramePr>
          <p:nvPr>
            <p:ph idx="1"/>
            <p:extLst>
              <p:ext uri="{D42A27DB-BD31-4B8C-83A1-F6EECF244321}">
                <p14:modId xmlns:p14="http://schemas.microsoft.com/office/powerpoint/2010/main" val="1906863413"/>
              </p:ext>
            </p:extLst>
          </p:nvPr>
        </p:nvGraphicFramePr>
        <p:xfrm>
          <a:off x="2915816" y="2204864"/>
          <a:ext cx="5901283" cy="3498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liennummernplatzhalter 3"/>
          <p:cNvSpPr>
            <a:spLocks noGrp="1"/>
          </p:cNvSpPr>
          <p:nvPr>
            <p:ph type="sldNum" sz="quarter" idx="11"/>
          </p:nvPr>
        </p:nvSpPr>
        <p:spPr/>
        <p:txBody>
          <a:bodyPr/>
          <a:lstStyle/>
          <a:p>
            <a:pPr>
              <a:defRPr/>
            </a:pPr>
            <a:r>
              <a:rPr lang="de-DE" altLang="en-US"/>
              <a:t>Seite </a:t>
            </a:r>
            <a:fld id="{B8772FB6-E8F8-40FB-B327-91E106E547C9}" type="slidenum">
              <a:rPr lang="de-DE" altLang="en-US" smtClean="0"/>
              <a:pPr>
                <a:defRPr/>
              </a:pPr>
              <a:t>4</a:t>
            </a:fld>
            <a:endParaRPr lang="de-DE" altLang="en-US"/>
          </a:p>
        </p:txBody>
      </p:sp>
      <p:sp>
        <p:nvSpPr>
          <p:cNvPr id="7" name="Textfeld 6"/>
          <p:cNvSpPr txBox="1"/>
          <p:nvPr/>
        </p:nvSpPr>
        <p:spPr>
          <a:xfrm>
            <a:off x="106940" y="4909741"/>
            <a:ext cx="3089307" cy="538609"/>
          </a:xfrm>
          <a:prstGeom prst="rect">
            <a:avLst/>
          </a:prstGeom>
          <a:noFill/>
        </p:spPr>
        <p:txBody>
          <a:bodyPr wrap="none" rtlCol="0">
            <a:spAutoFit/>
          </a:bodyPr>
          <a:lstStyle/>
          <a:p>
            <a:r>
              <a:rPr lang="de-DE" sz="1100" dirty="0"/>
              <a:t>Abbildung 2: TrueColour Chip</a:t>
            </a:r>
            <a:br>
              <a:rPr lang="de-DE" sz="900" dirty="0"/>
            </a:br>
            <a:r>
              <a:rPr lang="de-DE" sz="900" dirty="0"/>
              <a:t>(Quelle: </a:t>
            </a:r>
          </a:p>
          <a:p>
            <a:r>
              <a:rPr lang="de-DE" sz="900" dirty="0"/>
              <a:t>https://</a:t>
            </a:r>
            <a:r>
              <a:rPr lang="de-DE" sz="900" dirty="0" err="1"/>
              <a:t>www.mouser.de</a:t>
            </a:r>
            <a:r>
              <a:rPr lang="de-DE" sz="900" dirty="0"/>
              <a:t>/</a:t>
            </a:r>
            <a:r>
              <a:rPr lang="de-DE" sz="900" dirty="0" err="1"/>
              <a:t>new</a:t>
            </a:r>
            <a:r>
              <a:rPr lang="de-DE" sz="900" dirty="0"/>
              <a:t>/</a:t>
            </a:r>
            <a:r>
              <a:rPr lang="de-DE" sz="900" dirty="0" err="1"/>
              <a:t>ams</a:t>
            </a:r>
            <a:r>
              <a:rPr lang="de-DE" sz="900" dirty="0"/>
              <a:t>/ams-as7265x-sensors/)</a:t>
            </a:r>
          </a:p>
        </p:txBody>
      </p:sp>
      <p:pic>
        <p:nvPicPr>
          <p:cNvPr id="12" name="Picture 11" descr="A close up of a building&#10;&#10;Description automatically generated">
            <a:extLst>
              <a:ext uri="{FF2B5EF4-FFF2-40B4-BE49-F238E27FC236}">
                <a16:creationId xmlns:a16="http://schemas.microsoft.com/office/drawing/2014/main" id="{A10DAA6F-4412-994A-976A-A08336E21084}"/>
              </a:ext>
            </a:extLst>
          </p:cNvPr>
          <p:cNvPicPr>
            <a:picLocks noChangeAspect="1"/>
          </p:cNvPicPr>
          <p:nvPr/>
        </p:nvPicPr>
        <p:blipFill rotWithShape="1">
          <a:blip r:embed="rId7">
            <a:extLst>
              <a:ext uri="{28A0092B-C50C-407E-A947-70E740481C1C}">
                <a14:useLocalDpi xmlns:a14="http://schemas.microsoft.com/office/drawing/2010/main" val="0"/>
              </a:ext>
            </a:extLst>
          </a:blip>
          <a:srcRect l="3774"/>
          <a:stretch/>
        </p:blipFill>
        <p:spPr>
          <a:xfrm>
            <a:off x="323985" y="2396443"/>
            <a:ext cx="2439451" cy="2450642"/>
          </a:xfrm>
          <a:prstGeom prst="rect">
            <a:avLst/>
          </a:prstGeom>
        </p:spPr>
      </p:pic>
    </p:spTree>
    <p:extLst>
      <p:ext uri="{BB962C8B-B14F-4D97-AF65-F5344CB8AC3E}">
        <p14:creationId xmlns:p14="http://schemas.microsoft.com/office/powerpoint/2010/main" val="2187707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379753"/>
            <a:ext cx="8061325" cy="358560"/>
          </a:xfrm>
        </p:spPr>
        <p:txBody>
          <a:bodyPr/>
          <a:lstStyle/>
          <a:p>
            <a:r>
              <a:rPr lang="de-DE" dirty="0"/>
              <a:t>2. Sensoren</a:t>
            </a:r>
          </a:p>
        </p:txBody>
      </p:sp>
      <p:sp>
        <p:nvSpPr>
          <p:cNvPr id="5" name="Foliennummernplatzhalter 4"/>
          <p:cNvSpPr>
            <a:spLocks noGrp="1"/>
          </p:cNvSpPr>
          <p:nvPr>
            <p:ph type="sldNum" sz="quarter" idx="11"/>
          </p:nvPr>
        </p:nvSpPr>
        <p:spPr/>
        <p:txBody>
          <a:bodyPr/>
          <a:lstStyle/>
          <a:p>
            <a:r>
              <a:rPr lang="de-DE" altLang="de-DE"/>
              <a:t>Seite </a:t>
            </a:r>
            <a:fld id="{7F5AC040-32FD-4517-89D7-86DF8EC02D9D}" type="slidenum">
              <a:rPr lang="de-DE" altLang="de-DE" smtClean="0"/>
              <a:pPr/>
              <a:t>5</a:t>
            </a:fld>
            <a:endParaRPr lang="de-DE" altLang="de-DE"/>
          </a:p>
        </p:txBody>
      </p:sp>
      <p:pic>
        <p:nvPicPr>
          <p:cNvPr id="9" name="Picture 8" descr="A close up of text on a white background&#10;&#10;Description automatically generated">
            <a:extLst>
              <a:ext uri="{FF2B5EF4-FFF2-40B4-BE49-F238E27FC236}">
                <a16:creationId xmlns:a16="http://schemas.microsoft.com/office/drawing/2014/main" id="{52B12ED5-787D-B740-8A0C-2540CED211A5}"/>
              </a:ext>
            </a:extLst>
          </p:cNvPr>
          <p:cNvPicPr>
            <a:picLocks noChangeAspect="1"/>
          </p:cNvPicPr>
          <p:nvPr/>
        </p:nvPicPr>
        <p:blipFill rotWithShape="1">
          <a:blip r:embed="rId2">
            <a:extLst>
              <a:ext uri="{28A0092B-C50C-407E-A947-70E740481C1C}">
                <a14:useLocalDpi xmlns:a14="http://schemas.microsoft.com/office/drawing/2010/main" val="0"/>
              </a:ext>
            </a:extLst>
          </a:blip>
          <a:srcRect r="34221"/>
          <a:stretch/>
        </p:blipFill>
        <p:spPr>
          <a:xfrm>
            <a:off x="755576" y="2060848"/>
            <a:ext cx="2520280" cy="2524587"/>
          </a:xfrm>
          <a:prstGeom prst="rect">
            <a:avLst/>
          </a:prstGeom>
        </p:spPr>
      </p:pic>
      <p:pic>
        <p:nvPicPr>
          <p:cNvPr id="15" name="Picture 14" descr="A picture containing screenshot&#10;&#10;Description automatically generated">
            <a:extLst>
              <a:ext uri="{FF2B5EF4-FFF2-40B4-BE49-F238E27FC236}">
                <a16:creationId xmlns:a16="http://schemas.microsoft.com/office/drawing/2014/main" id="{12169B31-6607-0C4C-AF00-0042BC397490}"/>
              </a:ext>
            </a:extLst>
          </p:cNvPr>
          <p:cNvPicPr>
            <a:picLocks noChangeAspect="1"/>
          </p:cNvPicPr>
          <p:nvPr/>
        </p:nvPicPr>
        <p:blipFill rotWithShape="1">
          <a:blip r:embed="rId3">
            <a:extLst>
              <a:ext uri="{28A0092B-C50C-407E-A947-70E740481C1C}">
                <a14:useLocalDpi xmlns:a14="http://schemas.microsoft.com/office/drawing/2010/main" val="0"/>
              </a:ext>
            </a:extLst>
          </a:blip>
          <a:srcRect r="28604" b="5495"/>
          <a:stretch/>
        </p:blipFill>
        <p:spPr>
          <a:xfrm>
            <a:off x="3671902" y="2224322"/>
            <a:ext cx="4392488" cy="3831059"/>
          </a:xfrm>
          <a:prstGeom prst="rect">
            <a:avLst/>
          </a:prstGeom>
        </p:spPr>
      </p:pic>
      <p:sp>
        <p:nvSpPr>
          <p:cNvPr id="16" name="Fußzeilenplatzhalter 3">
            <a:extLst>
              <a:ext uri="{FF2B5EF4-FFF2-40B4-BE49-F238E27FC236}">
                <a16:creationId xmlns:a16="http://schemas.microsoft.com/office/drawing/2014/main" id="{64E59B96-A957-C845-806F-D322A28D7B0D}"/>
              </a:ext>
            </a:extLst>
          </p:cNvPr>
          <p:cNvSpPr>
            <a:spLocks noGrp="1"/>
          </p:cNvSpPr>
          <p:nvPr>
            <p:ph type="ftr" sz="quarter" idx="10"/>
          </p:nvPr>
        </p:nvSpPr>
        <p:spPr>
          <a:xfrm>
            <a:off x="539750" y="6372225"/>
            <a:ext cx="6624638" cy="152400"/>
          </a:xfrm>
        </p:spPr>
        <p:txBody>
          <a:bodyPr/>
          <a:lstStyle/>
          <a:p>
            <a:r>
              <a:rPr lang="de-DE" altLang="de-DE" dirty="0"/>
              <a:t>Lennard </a:t>
            </a:r>
            <a:r>
              <a:rPr lang="de-DE" altLang="de-DE" dirty="0" err="1"/>
              <a:t>Bödiger</a:t>
            </a:r>
            <a:r>
              <a:rPr lang="de-DE" altLang="de-DE" dirty="0"/>
              <a:t> | Antrittsvortrag Bachelorarbeit</a:t>
            </a:r>
            <a:endParaRPr lang="de-DE" altLang="de-DE" b="0" dirty="0"/>
          </a:p>
        </p:txBody>
      </p:sp>
    </p:spTree>
    <p:extLst>
      <p:ext uri="{BB962C8B-B14F-4D97-AF65-F5344CB8AC3E}">
        <p14:creationId xmlns:p14="http://schemas.microsoft.com/office/powerpoint/2010/main" val="4227603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379753"/>
            <a:ext cx="8061325" cy="358560"/>
          </a:xfrm>
        </p:spPr>
        <p:txBody>
          <a:bodyPr/>
          <a:lstStyle/>
          <a:p>
            <a:r>
              <a:rPr lang="de-DE" dirty="0"/>
              <a:t>2. Anforderungsliste ?</a:t>
            </a:r>
          </a:p>
        </p:txBody>
      </p:sp>
      <p:sp>
        <p:nvSpPr>
          <p:cNvPr id="5" name="Foliennummernplatzhalter 4"/>
          <p:cNvSpPr>
            <a:spLocks noGrp="1"/>
          </p:cNvSpPr>
          <p:nvPr>
            <p:ph type="sldNum" sz="quarter" idx="11"/>
          </p:nvPr>
        </p:nvSpPr>
        <p:spPr/>
        <p:txBody>
          <a:bodyPr/>
          <a:lstStyle/>
          <a:p>
            <a:r>
              <a:rPr lang="de-DE" altLang="de-DE"/>
              <a:t>Seite </a:t>
            </a:r>
            <a:fld id="{7F5AC040-32FD-4517-89D7-86DF8EC02D9D}" type="slidenum">
              <a:rPr lang="de-DE" altLang="de-DE" smtClean="0"/>
              <a:pPr/>
              <a:t>6</a:t>
            </a:fld>
            <a:endParaRPr lang="de-DE" altLang="de-DE"/>
          </a:p>
        </p:txBody>
      </p:sp>
      <p:sp>
        <p:nvSpPr>
          <p:cNvPr id="16" name="Fußzeilenplatzhalter 3">
            <a:extLst>
              <a:ext uri="{FF2B5EF4-FFF2-40B4-BE49-F238E27FC236}">
                <a16:creationId xmlns:a16="http://schemas.microsoft.com/office/drawing/2014/main" id="{64E59B96-A957-C845-806F-D322A28D7B0D}"/>
              </a:ext>
            </a:extLst>
          </p:cNvPr>
          <p:cNvSpPr>
            <a:spLocks noGrp="1"/>
          </p:cNvSpPr>
          <p:nvPr>
            <p:ph type="ftr" sz="quarter" idx="10"/>
          </p:nvPr>
        </p:nvSpPr>
        <p:spPr>
          <a:xfrm>
            <a:off x="539750" y="6372225"/>
            <a:ext cx="6624638" cy="152400"/>
          </a:xfrm>
        </p:spPr>
        <p:txBody>
          <a:bodyPr/>
          <a:lstStyle/>
          <a:p>
            <a:r>
              <a:rPr lang="de-DE" altLang="de-DE" dirty="0"/>
              <a:t>Lennard </a:t>
            </a:r>
            <a:r>
              <a:rPr lang="de-DE" altLang="de-DE" dirty="0" err="1"/>
              <a:t>Bödiger</a:t>
            </a:r>
            <a:r>
              <a:rPr lang="de-DE" altLang="de-DE" dirty="0"/>
              <a:t> | Antrittsvortrag Bachelorarbeit</a:t>
            </a:r>
            <a:endParaRPr lang="de-DE" altLang="de-DE" b="0" dirty="0"/>
          </a:p>
        </p:txBody>
      </p:sp>
    </p:spTree>
    <p:extLst>
      <p:ext uri="{BB962C8B-B14F-4D97-AF65-F5344CB8AC3E}">
        <p14:creationId xmlns:p14="http://schemas.microsoft.com/office/powerpoint/2010/main" val="399401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379753"/>
            <a:ext cx="8061325" cy="358560"/>
          </a:xfrm>
        </p:spPr>
        <p:txBody>
          <a:bodyPr/>
          <a:lstStyle/>
          <a:p>
            <a:r>
              <a:rPr lang="de-DE" dirty="0"/>
              <a:t>3. Umsetzung des Messsystems</a:t>
            </a:r>
          </a:p>
        </p:txBody>
      </p:sp>
      <p:sp>
        <p:nvSpPr>
          <p:cNvPr id="5" name="Foliennummernplatzhalter 4"/>
          <p:cNvSpPr>
            <a:spLocks noGrp="1"/>
          </p:cNvSpPr>
          <p:nvPr>
            <p:ph type="sldNum" sz="quarter" idx="11"/>
          </p:nvPr>
        </p:nvSpPr>
        <p:spPr/>
        <p:txBody>
          <a:bodyPr/>
          <a:lstStyle/>
          <a:p>
            <a:r>
              <a:rPr lang="de-DE" altLang="de-DE"/>
              <a:t>Seite </a:t>
            </a:r>
            <a:fld id="{7F5AC040-32FD-4517-89D7-86DF8EC02D9D}" type="slidenum">
              <a:rPr lang="de-DE" altLang="de-DE" smtClean="0"/>
              <a:pPr/>
              <a:t>7</a:t>
            </a:fld>
            <a:endParaRPr lang="de-DE" altLang="de-DE"/>
          </a:p>
        </p:txBody>
      </p:sp>
      <p:sp>
        <p:nvSpPr>
          <p:cNvPr id="9" name="Fußzeilenplatzhalter 3">
            <a:extLst>
              <a:ext uri="{FF2B5EF4-FFF2-40B4-BE49-F238E27FC236}">
                <a16:creationId xmlns:a16="http://schemas.microsoft.com/office/drawing/2014/main" id="{9AD10A11-0539-9747-94B1-2C32F59F8EE5}"/>
              </a:ext>
            </a:extLst>
          </p:cNvPr>
          <p:cNvSpPr>
            <a:spLocks noGrp="1"/>
          </p:cNvSpPr>
          <p:nvPr>
            <p:ph type="ftr" sz="quarter" idx="10"/>
          </p:nvPr>
        </p:nvSpPr>
        <p:spPr>
          <a:xfrm>
            <a:off x="539750" y="6372225"/>
            <a:ext cx="6624638" cy="152400"/>
          </a:xfrm>
        </p:spPr>
        <p:txBody>
          <a:bodyPr/>
          <a:lstStyle/>
          <a:p>
            <a:r>
              <a:rPr lang="de-DE" altLang="de-DE" dirty="0"/>
              <a:t>Lennard </a:t>
            </a:r>
            <a:r>
              <a:rPr lang="de-DE" altLang="de-DE" dirty="0" err="1"/>
              <a:t>Bödiger</a:t>
            </a:r>
            <a:r>
              <a:rPr lang="de-DE" altLang="de-DE" dirty="0"/>
              <a:t> | Antrittsvortrag Bachelorarbeit</a:t>
            </a:r>
            <a:endParaRPr lang="de-DE" altLang="de-DE" b="0" dirty="0"/>
          </a:p>
        </p:txBody>
      </p:sp>
      <p:pic>
        <p:nvPicPr>
          <p:cNvPr id="10" name="Picture 9">
            <a:extLst>
              <a:ext uri="{FF2B5EF4-FFF2-40B4-BE49-F238E27FC236}">
                <a16:creationId xmlns:a16="http://schemas.microsoft.com/office/drawing/2014/main" id="{8D7FFE99-B9D4-3648-A7FD-F535CD497320}"/>
              </a:ext>
            </a:extLst>
          </p:cNvPr>
          <p:cNvPicPr>
            <a:picLocks noChangeAspect="1"/>
          </p:cNvPicPr>
          <p:nvPr/>
        </p:nvPicPr>
        <p:blipFill>
          <a:blip r:embed="rId2"/>
          <a:stretch>
            <a:fillRect/>
          </a:stretch>
        </p:blipFill>
        <p:spPr>
          <a:xfrm rot="5400000">
            <a:off x="323528" y="2835000"/>
            <a:ext cx="1584176" cy="1368851"/>
          </a:xfrm>
          <a:prstGeom prst="rect">
            <a:avLst/>
          </a:prstGeom>
        </p:spPr>
      </p:pic>
      <p:sp>
        <p:nvSpPr>
          <p:cNvPr id="13" name="Rounded Rectangle 12">
            <a:extLst>
              <a:ext uri="{FF2B5EF4-FFF2-40B4-BE49-F238E27FC236}">
                <a16:creationId xmlns:a16="http://schemas.microsoft.com/office/drawing/2014/main" id="{EF0B1569-A1B1-6E47-A1E9-37C424B281BE}"/>
              </a:ext>
            </a:extLst>
          </p:cNvPr>
          <p:cNvSpPr/>
          <p:nvPr/>
        </p:nvSpPr>
        <p:spPr bwMode="auto">
          <a:xfrm>
            <a:off x="2894783" y="2867269"/>
            <a:ext cx="1206000" cy="1188000"/>
          </a:xfrm>
          <a:prstGeom prst="roundRect">
            <a:avLst>
              <a:gd name="adj" fmla="val 5035"/>
            </a:avLst>
          </a:prstGeom>
          <a:noFill/>
          <a:ln w="19050" cap="flat" cmpd="sng" algn="ctr">
            <a:solidFill>
              <a:schemeClr val="accent4"/>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DE" sz="1200" b="0" i="0" u="none" strike="noStrike" cap="none" normalizeH="0" baseline="0" dirty="0">
              <a:ln>
                <a:noFill/>
              </a:ln>
              <a:solidFill>
                <a:schemeClr val="tx1"/>
              </a:solidFill>
              <a:effectLst/>
              <a:latin typeface="Arial" panose="020B0604020202020204" pitchFamily="34" charset="0"/>
            </a:endParaRPr>
          </a:p>
        </p:txBody>
      </p:sp>
      <p:sp>
        <p:nvSpPr>
          <p:cNvPr id="14" name="Rounded Rectangle 13">
            <a:extLst>
              <a:ext uri="{FF2B5EF4-FFF2-40B4-BE49-F238E27FC236}">
                <a16:creationId xmlns:a16="http://schemas.microsoft.com/office/drawing/2014/main" id="{2DFDE4AA-B6A5-6344-B9A1-7AD907226D53}"/>
              </a:ext>
            </a:extLst>
          </p:cNvPr>
          <p:cNvSpPr/>
          <p:nvPr/>
        </p:nvSpPr>
        <p:spPr bwMode="auto">
          <a:xfrm>
            <a:off x="5148064" y="2851164"/>
            <a:ext cx="1206000" cy="1188000"/>
          </a:xfrm>
          <a:prstGeom prst="roundRect">
            <a:avLst>
              <a:gd name="adj" fmla="val 5035"/>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DE" sz="1200" b="0" i="0" u="none" strike="noStrike" cap="none" normalizeH="0" baseline="0" dirty="0">
              <a:ln>
                <a:noFill/>
              </a:ln>
              <a:solidFill>
                <a:schemeClr val="tx1"/>
              </a:solidFill>
              <a:effectLst/>
              <a:latin typeface="Arial" panose="020B0604020202020204" pitchFamily="34" charset="0"/>
            </a:endParaRPr>
          </a:p>
        </p:txBody>
      </p:sp>
      <p:sp>
        <p:nvSpPr>
          <p:cNvPr id="15" name="Rounded Rectangle 14">
            <a:extLst>
              <a:ext uri="{FF2B5EF4-FFF2-40B4-BE49-F238E27FC236}">
                <a16:creationId xmlns:a16="http://schemas.microsoft.com/office/drawing/2014/main" id="{A18CDE6B-2991-EC46-B9F2-BEBD76D0FBB3}"/>
              </a:ext>
            </a:extLst>
          </p:cNvPr>
          <p:cNvSpPr/>
          <p:nvPr/>
        </p:nvSpPr>
        <p:spPr bwMode="auto">
          <a:xfrm>
            <a:off x="7395075" y="2835000"/>
            <a:ext cx="1206000" cy="1188000"/>
          </a:xfrm>
          <a:prstGeom prst="roundRect">
            <a:avLst>
              <a:gd name="adj" fmla="val 5035"/>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DE" sz="1200" b="0" i="0" u="none" strike="noStrike" cap="none" normalizeH="0" baseline="0" dirty="0">
              <a:ln>
                <a:noFill/>
              </a:ln>
              <a:solidFill>
                <a:schemeClr val="tx1"/>
              </a:solidFill>
              <a:effectLst/>
              <a:latin typeface="Arial" panose="020B0604020202020204" pitchFamily="34" charset="0"/>
            </a:endParaRPr>
          </a:p>
        </p:txBody>
      </p:sp>
      <p:cxnSp>
        <p:nvCxnSpPr>
          <p:cNvPr id="30" name="Straight Connector 29">
            <a:extLst>
              <a:ext uri="{FF2B5EF4-FFF2-40B4-BE49-F238E27FC236}">
                <a16:creationId xmlns:a16="http://schemas.microsoft.com/office/drawing/2014/main" id="{18624131-4710-124A-AE97-3B7CD8B8058F}"/>
              </a:ext>
            </a:extLst>
          </p:cNvPr>
          <p:cNvCxnSpPr/>
          <p:nvPr/>
        </p:nvCxnSpPr>
        <p:spPr bwMode="auto">
          <a:xfrm>
            <a:off x="1754997" y="3058667"/>
            <a:ext cx="1131095" cy="0"/>
          </a:xfrm>
          <a:prstGeom prst="line">
            <a:avLst/>
          </a:prstGeom>
          <a:solidFill>
            <a:schemeClr val="tx2"/>
          </a:solidFill>
          <a:ln w="28575" cap="flat" cmpd="sng" algn="ctr">
            <a:solidFill>
              <a:srgbClr val="FFBA0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TextBox 37">
            <a:extLst>
              <a:ext uri="{FF2B5EF4-FFF2-40B4-BE49-F238E27FC236}">
                <a16:creationId xmlns:a16="http://schemas.microsoft.com/office/drawing/2014/main" id="{0209C02C-FB0A-634C-A7D7-EC7219228244}"/>
              </a:ext>
            </a:extLst>
          </p:cNvPr>
          <p:cNvSpPr txBox="1"/>
          <p:nvPr/>
        </p:nvSpPr>
        <p:spPr>
          <a:xfrm>
            <a:off x="2088000" y="2844000"/>
            <a:ext cx="500458" cy="276999"/>
          </a:xfrm>
          <a:prstGeom prst="rect">
            <a:avLst/>
          </a:prstGeom>
          <a:noFill/>
        </p:spPr>
        <p:txBody>
          <a:bodyPr wrap="none" rtlCol="0">
            <a:spAutoFit/>
          </a:bodyPr>
          <a:lstStyle/>
          <a:p>
            <a:r>
              <a:rPr lang="en-DE" dirty="0"/>
              <a:t>SDA</a:t>
            </a:r>
          </a:p>
        </p:txBody>
      </p:sp>
      <p:cxnSp>
        <p:nvCxnSpPr>
          <p:cNvPr id="39" name="Straight Connector 38">
            <a:extLst>
              <a:ext uri="{FF2B5EF4-FFF2-40B4-BE49-F238E27FC236}">
                <a16:creationId xmlns:a16="http://schemas.microsoft.com/office/drawing/2014/main" id="{81964363-4B22-354D-9B74-5FD5F0D7884F}"/>
              </a:ext>
            </a:extLst>
          </p:cNvPr>
          <p:cNvCxnSpPr/>
          <p:nvPr/>
        </p:nvCxnSpPr>
        <p:spPr bwMode="auto">
          <a:xfrm>
            <a:off x="1754996" y="3346667"/>
            <a:ext cx="1131095" cy="0"/>
          </a:xfrm>
          <a:prstGeom prst="line">
            <a:avLst/>
          </a:prstGeom>
          <a:solidFill>
            <a:schemeClr val="tx2"/>
          </a:solidFill>
          <a:ln w="28575"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a:extLst>
              <a:ext uri="{FF2B5EF4-FFF2-40B4-BE49-F238E27FC236}">
                <a16:creationId xmlns:a16="http://schemas.microsoft.com/office/drawing/2014/main" id="{257866C4-B849-D54F-A362-0E68DD0CA75D}"/>
              </a:ext>
            </a:extLst>
          </p:cNvPr>
          <p:cNvSpPr txBox="1"/>
          <p:nvPr/>
        </p:nvSpPr>
        <p:spPr>
          <a:xfrm>
            <a:off x="2096817" y="3132000"/>
            <a:ext cx="482825" cy="276999"/>
          </a:xfrm>
          <a:prstGeom prst="rect">
            <a:avLst/>
          </a:prstGeom>
          <a:noFill/>
        </p:spPr>
        <p:txBody>
          <a:bodyPr wrap="none" rtlCol="0">
            <a:spAutoFit/>
          </a:bodyPr>
          <a:lstStyle/>
          <a:p>
            <a:r>
              <a:rPr lang="en-DE" dirty="0"/>
              <a:t>SCL</a:t>
            </a:r>
          </a:p>
        </p:txBody>
      </p:sp>
      <p:cxnSp>
        <p:nvCxnSpPr>
          <p:cNvPr id="41" name="Straight Connector 40">
            <a:extLst>
              <a:ext uri="{FF2B5EF4-FFF2-40B4-BE49-F238E27FC236}">
                <a16:creationId xmlns:a16="http://schemas.microsoft.com/office/drawing/2014/main" id="{FACFEE5A-5099-2742-9F59-6F802E808BA9}"/>
              </a:ext>
            </a:extLst>
          </p:cNvPr>
          <p:cNvCxnSpPr/>
          <p:nvPr/>
        </p:nvCxnSpPr>
        <p:spPr bwMode="auto">
          <a:xfrm>
            <a:off x="1754997" y="3636000"/>
            <a:ext cx="1131095" cy="0"/>
          </a:xfrm>
          <a:prstGeom prst="line">
            <a:avLst/>
          </a:prstGeom>
          <a:solidFill>
            <a:schemeClr val="tx2"/>
          </a:solidFill>
          <a:ln w="2857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Connector 41">
            <a:extLst>
              <a:ext uri="{FF2B5EF4-FFF2-40B4-BE49-F238E27FC236}">
                <a16:creationId xmlns:a16="http://schemas.microsoft.com/office/drawing/2014/main" id="{64E0D7FC-60CB-694A-988D-07358043A96F}"/>
              </a:ext>
            </a:extLst>
          </p:cNvPr>
          <p:cNvCxnSpPr/>
          <p:nvPr/>
        </p:nvCxnSpPr>
        <p:spPr bwMode="auto">
          <a:xfrm>
            <a:off x="1754998" y="3924000"/>
            <a:ext cx="1131095" cy="0"/>
          </a:xfrm>
          <a:prstGeom prst="line">
            <a:avLst/>
          </a:prstGeom>
          <a:solidFill>
            <a:schemeClr val="tx2"/>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TextBox 42">
            <a:extLst>
              <a:ext uri="{FF2B5EF4-FFF2-40B4-BE49-F238E27FC236}">
                <a16:creationId xmlns:a16="http://schemas.microsoft.com/office/drawing/2014/main" id="{6DA9B93F-D9E6-F448-9B58-87122E7B4F8A}"/>
              </a:ext>
            </a:extLst>
          </p:cNvPr>
          <p:cNvSpPr txBox="1"/>
          <p:nvPr/>
        </p:nvSpPr>
        <p:spPr>
          <a:xfrm>
            <a:off x="2075176" y="3420000"/>
            <a:ext cx="526106" cy="276999"/>
          </a:xfrm>
          <a:prstGeom prst="rect">
            <a:avLst/>
          </a:prstGeom>
          <a:noFill/>
        </p:spPr>
        <p:txBody>
          <a:bodyPr wrap="none" rtlCol="0">
            <a:spAutoFit/>
          </a:bodyPr>
          <a:lstStyle/>
          <a:p>
            <a:r>
              <a:rPr lang="en-DE" dirty="0"/>
              <a:t>GND</a:t>
            </a:r>
          </a:p>
        </p:txBody>
      </p:sp>
      <p:sp>
        <p:nvSpPr>
          <p:cNvPr id="44" name="TextBox 43">
            <a:extLst>
              <a:ext uri="{FF2B5EF4-FFF2-40B4-BE49-F238E27FC236}">
                <a16:creationId xmlns:a16="http://schemas.microsoft.com/office/drawing/2014/main" id="{5096966F-56A2-C948-A00E-EB2C43CA360A}"/>
              </a:ext>
            </a:extLst>
          </p:cNvPr>
          <p:cNvSpPr txBox="1"/>
          <p:nvPr/>
        </p:nvSpPr>
        <p:spPr>
          <a:xfrm>
            <a:off x="2152120" y="3708000"/>
            <a:ext cx="372218" cy="276999"/>
          </a:xfrm>
          <a:prstGeom prst="rect">
            <a:avLst/>
          </a:prstGeom>
          <a:noFill/>
        </p:spPr>
        <p:txBody>
          <a:bodyPr wrap="none" rtlCol="0">
            <a:spAutoFit/>
          </a:bodyPr>
          <a:lstStyle/>
          <a:p>
            <a:r>
              <a:rPr lang="en-DE" dirty="0"/>
              <a:t>5V</a:t>
            </a:r>
          </a:p>
        </p:txBody>
      </p:sp>
      <p:cxnSp>
        <p:nvCxnSpPr>
          <p:cNvPr id="45" name="Straight Connector 44">
            <a:extLst>
              <a:ext uri="{FF2B5EF4-FFF2-40B4-BE49-F238E27FC236}">
                <a16:creationId xmlns:a16="http://schemas.microsoft.com/office/drawing/2014/main" id="{E705A99E-7F61-AD48-9D57-D7A21AE2200B}"/>
              </a:ext>
            </a:extLst>
          </p:cNvPr>
          <p:cNvCxnSpPr>
            <a:cxnSpLocks/>
          </p:cNvCxnSpPr>
          <p:nvPr/>
        </p:nvCxnSpPr>
        <p:spPr bwMode="auto">
          <a:xfrm>
            <a:off x="4111200" y="3059783"/>
            <a:ext cx="1026000" cy="0"/>
          </a:xfrm>
          <a:prstGeom prst="line">
            <a:avLst/>
          </a:prstGeom>
          <a:solidFill>
            <a:schemeClr val="tx2"/>
          </a:solidFill>
          <a:ln w="28575" cap="flat" cmpd="sng" algn="ctr">
            <a:solidFill>
              <a:srgbClr val="FFBA0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TextBox 45">
            <a:extLst>
              <a:ext uri="{FF2B5EF4-FFF2-40B4-BE49-F238E27FC236}">
                <a16:creationId xmlns:a16="http://schemas.microsoft.com/office/drawing/2014/main" id="{C28A1E1D-64E0-C847-8326-8EE5CDF60A7D}"/>
              </a:ext>
            </a:extLst>
          </p:cNvPr>
          <p:cNvSpPr txBox="1"/>
          <p:nvPr/>
        </p:nvSpPr>
        <p:spPr>
          <a:xfrm>
            <a:off x="4354789" y="2843783"/>
            <a:ext cx="500458" cy="276999"/>
          </a:xfrm>
          <a:prstGeom prst="rect">
            <a:avLst/>
          </a:prstGeom>
          <a:noFill/>
        </p:spPr>
        <p:txBody>
          <a:bodyPr wrap="square" rtlCol="0">
            <a:spAutoFit/>
          </a:bodyPr>
          <a:lstStyle/>
          <a:p>
            <a:r>
              <a:rPr lang="en-DE" dirty="0"/>
              <a:t>SDA</a:t>
            </a:r>
          </a:p>
        </p:txBody>
      </p:sp>
      <p:sp>
        <p:nvSpPr>
          <p:cNvPr id="48" name="TextBox 47">
            <a:extLst>
              <a:ext uri="{FF2B5EF4-FFF2-40B4-BE49-F238E27FC236}">
                <a16:creationId xmlns:a16="http://schemas.microsoft.com/office/drawing/2014/main" id="{7A155523-D5B5-AA47-95E7-8C217BEAC33E}"/>
              </a:ext>
            </a:extLst>
          </p:cNvPr>
          <p:cNvSpPr txBox="1"/>
          <p:nvPr/>
        </p:nvSpPr>
        <p:spPr>
          <a:xfrm>
            <a:off x="4363606" y="3131783"/>
            <a:ext cx="482825" cy="276999"/>
          </a:xfrm>
          <a:prstGeom prst="rect">
            <a:avLst/>
          </a:prstGeom>
          <a:noFill/>
        </p:spPr>
        <p:txBody>
          <a:bodyPr wrap="square" rtlCol="0">
            <a:spAutoFit/>
          </a:bodyPr>
          <a:lstStyle/>
          <a:p>
            <a:r>
              <a:rPr lang="en-DE" dirty="0"/>
              <a:t>SCL</a:t>
            </a:r>
          </a:p>
        </p:txBody>
      </p:sp>
      <p:sp>
        <p:nvSpPr>
          <p:cNvPr id="51" name="TextBox 50">
            <a:extLst>
              <a:ext uri="{FF2B5EF4-FFF2-40B4-BE49-F238E27FC236}">
                <a16:creationId xmlns:a16="http://schemas.microsoft.com/office/drawing/2014/main" id="{D026C765-F3E6-8845-92A2-5CCC8B1E8A46}"/>
              </a:ext>
            </a:extLst>
          </p:cNvPr>
          <p:cNvSpPr txBox="1"/>
          <p:nvPr/>
        </p:nvSpPr>
        <p:spPr>
          <a:xfrm>
            <a:off x="4341965" y="3419783"/>
            <a:ext cx="526106" cy="276999"/>
          </a:xfrm>
          <a:prstGeom prst="rect">
            <a:avLst/>
          </a:prstGeom>
          <a:noFill/>
        </p:spPr>
        <p:txBody>
          <a:bodyPr wrap="square" rtlCol="0">
            <a:spAutoFit/>
          </a:bodyPr>
          <a:lstStyle/>
          <a:p>
            <a:r>
              <a:rPr lang="en-DE" dirty="0"/>
              <a:t>GND</a:t>
            </a:r>
          </a:p>
        </p:txBody>
      </p:sp>
      <p:sp>
        <p:nvSpPr>
          <p:cNvPr id="52" name="TextBox 51">
            <a:extLst>
              <a:ext uri="{FF2B5EF4-FFF2-40B4-BE49-F238E27FC236}">
                <a16:creationId xmlns:a16="http://schemas.microsoft.com/office/drawing/2014/main" id="{72E3D8BD-BA97-4245-B3BB-56B45DD2365D}"/>
              </a:ext>
            </a:extLst>
          </p:cNvPr>
          <p:cNvSpPr txBox="1"/>
          <p:nvPr/>
        </p:nvSpPr>
        <p:spPr>
          <a:xfrm>
            <a:off x="4370844" y="3704763"/>
            <a:ext cx="507159" cy="276999"/>
          </a:xfrm>
          <a:prstGeom prst="rect">
            <a:avLst/>
          </a:prstGeom>
          <a:noFill/>
        </p:spPr>
        <p:txBody>
          <a:bodyPr wrap="square" rtlCol="0">
            <a:spAutoFit/>
          </a:bodyPr>
          <a:lstStyle/>
          <a:p>
            <a:r>
              <a:rPr lang="en-DE" dirty="0"/>
              <a:t>3.3V</a:t>
            </a:r>
          </a:p>
        </p:txBody>
      </p:sp>
      <p:cxnSp>
        <p:nvCxnSpPr>
          <p:cNvPr id="60" name="Straight Connector 59">
            <a:extLst>
              <a:ext uri="{FF2B5EF4-FFF2-40B4-BE49-F238E27FC236}">
                <a16:creationId xmlns:a16="http://schemas.microsoft.com/office/drawing/2014/main" id="{301D0C7D-EBA0-9A46-8731-34B2C04CE623}"/>
              </a:ext>
            </a:extLst>
          </p:cNvPr>
          <p:cNvCxnSpPr>
            <a:cxnSpLocks/>
          </p:cNvCxnSpPr>
          <p:nvPr/>
        </p:nvCxnSpPr>
        <p:spPr bwMode="auto">
          <a:xfrm>
            <a:off x="4111200" y="3347783"/>
            <a:ext cx="1026000" cy="0"/>
          </a:xfrm>
          <a:prstGeom prst="line">
            <a:avLst/>
          </a:prstGeom>
          <a:solidFill>
            <a:schemeClr val="tx2"/>
          </a:solidFill>
          <a:ln w="28575"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Connector 60">
            <a:extLst>
              <a:ext uri="{FF2B5EF4-FFF2-40B4-BE49-F238E27FC236}">
                <a16:creationId xmlns:a16="http://schemas.microsoft.com/office/drawing/2014/main" id="{8D2EF486-B9BB-A048-A683-91639CAAF9DB}"/>
              </a:ext>
            </a:extLst>
          </p:cNvPr>
          <p:cNvCxnSpPr>
            <a:cxnSpLocks/>
          </p:cNvCxnSpPr>
          <p:nvPr/>
        </p:nvCxnSpPr>
        <p:spPr bwMode="auto">
          <a:xfrm>
            <a:off x="4111200" y="3635783"/>
            <a:ext cx="1026000" cy="0"/>
          </a:xfrm>
          <a:prstGeom prst="line">
            <a:avLst/>
          </a:prstGeom>
          <a:solidFill>
            <a:schemeClr val="tx2"/>
          </a:solidFill>
          <a:ln w="2857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Straight Connector 61">
            <a:extLst>
              <a:ext uri="{FF2B5EF4-FFF2-40B4-BE49-F238E27FC236}">
                <a16:creationId xmlns:a16="http://schemas.microsoft.com/office/drawing/2014/main" id="{30A8E1E1-78BC-AC45-8FB7-7CAECD4058D1}"/>
              </a:ext>
            </a:extLst>
          </p:cNvPr>
          <p:cNvCxnSpPr>
            <a:cxnSpLocks/>
          </p:cNvCxnSpPr>
          <p:nvPr/>
        </p:nvCxnSpPr>
        <p:spPr bwMode="auto">
          <a:xfrm>
            <a:off x="4108697" y="3925116"/>
            <a:ext cx="1026000" cy="0"/>
          </a:xfrm>
          <a:prstGeom prst="line">
            <a:avLst/>
          </a:prstGeom>
          <a:solidFill>
            <a:schemeClr val="tx2"/>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Connector 62">
            <a:extLst>
              <a:ext uri="{FF2B5EF4-FFF2-40B4-BE49-F238E27FC236}">
                <a16:creationId xmlns:a16="http://schemas.microsoft.com/office/drawing/2014/main" id="{D20B6F3B-824B-A140-8ED5-81BF1E6BE18F}"/>
              </a:ext>
            </a:extLst>
          </p:cNvPr>
          <p:cNvCxnSpPr>
            <a:cxnSpLocks/>
          </p:cNvCxnSpPr>
          <p:nvPr/>
        </p:nvCxnSpPr>
        <p:spPr bwMode="auto">
          <a:xfrm>
            <a:off x="6367431" y="3058667"/>
            <a:ext cx="1026000" cy="0"/>
          </a:xfrm>
          <a:prstGeom prst="line">
            <a:avLst/>
          </a:prstGeom>
          <a:solidFill>
            <a:schemeClr val="tx2"/>
          </a:solidFill>
          <a:ln w="28575" cap="flat" cmpd="sng" algn="ctr">
            <a:solidFill>
              <a:srgbClr val="FFBA0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63">
            <a:extLst>
              <a:ext uri="{FF2B5EF4-FFF2-40B4-BE49-F238E27FC236}">
                <a16:creationId xmlns:a16="http://schemas.microsoft.com/office/drawing/2014/main" id="{757CC88C-DED6-C044-A4FE-C659A265F709}"/>
              </a:ext>
            </a:extLst>
          </p:cNvPr>
          <p:cNvSpPr txBox="1"/>
          <p:nvPr/>
        </p:nvSpPr>
        <p:spPr>
          <a:xfrm>
            <a:off x="6611020" y="2842667"/>
            <a:ext cx="500458" cy="276999"/>
          </a:xfrm>
          <a:prstGeom prst="rect">
            <a:avLst/>
          </a:prstGeom>
          <a:noFill/>
        </p:spPr>
        <p:txBody>
          <a:bodyPr wrap="square" rtlCol="0">
            <a:spAutoFit/>
          </a:bodyPr>
          <a:lstStyle/>
          <a:p>
            <a:r>
              <a:rPr lang="en-DE" dirty="0"/>
              <a:t>SDA</a:t>
            </a:r>
          </a:p>
        </p:txBody>
      </p:sp>
      <p:sp>
        <p:nvSpPr>
          <p:cNvPr id="65" name="TextBox 64">
            <a:extLst>
              <a:ext uri="{FF2B5EF4-FFF2-40B4-BE49-F238E27FC236}">
                <a16:creationId xmlns:a16="http://schemas.microsoft.com/office/drawing/2014/main" id="{F8C045E0-693E-CD45-ADA1-A8439A89BA0D}"/>
              </a:ext>
            </a:extLst>
          </p:cNvPr>
          <p:cNvSpPr txBox="1"/>
          <p:nvPr/>
        </p:nvSpPr>
        <p:spPr>
          <a:xfrm>
            <a:off x="6619837" y="3130667"/>
            <a:ext cx="482825" cy="276999"/>
          </a:xfrm>
          <a:prstGeom prst="rect">
            <a:avLst/>
          </a:prstGeom>
          <a:noFill/>
        </p:spPr>
        <p:txBody>
          <a:bodyPr wrap="square" rtlCol="0">
            <a:spAutoFit/>
          </a:bodyPr>
          <a:lstStyle/>
          <a:p>
            <a:r>
              <a:rPr lang="en-DE" dirty="0"/>
              <a:t>SCL</a:t>
            </a:r>
          </a:p>
        </p:txBody>
      </p:sp>
      <p:sp>
        <p:nvSpPr>
          <p:cNvPr id="66" name="TextBox 65">
            <a:extLst>
              <a:ext uri="{FF2B5EF4-FFF2-40B4-BE49-F238E27FC236}">
                <a16:creationId xmlns:a16="http://schemas.microsoft.com/office/drawing/2014/main" id="{393836E4-AFED-0C40-9984-D3A1D520C90C}"/>
              </a:ext>
            </a:extLst>
          </p:cNvPr>
          <p:cNvSpPr txBox="1"/>
          <p:nvPr/>
        </p:nvSpPr>
        <p:spPr>
          <a:xfrm>
            <a:off x="6598196" y="3418667"/>
            <a:ext cx="526106" cy="276999"/>
          </a:xfrm>
          <a:prstGeom prst="rect">
            <a:avLst/>
          </a:prstGeom>
          <a:noFill/>
        </p:spPr>
        <p:txBody>
          <a:bodyPr wrap="square" rtlCol="0">
            <a:spAutoFit/>
          </a:bodyPr>
          <a:lstStyle/>
          <a:p>
            <a:r>
              <a:rPr lang="en-DE" dirty="0"/>
              <a:t>GND</a:t>
            </a:r>
          </a:p>
        </p:txBody>
      </p:sp>
      <p:sp>
        <p:nvSpPr>
          <p:cNvPr id="67" name="TextBox 66">
            <a:extLst>
              <a:ext uri="{FF2B5EF4-FFF2-40B4-BE49-F238E27FC236}">
                <a16:creationId xmlns:a16="http://schemas.microsoft.com/office/drawing/2014/main" id="{3D4BF31E-FB0C-D540-841E-67427A678780}"/>
              </a:ext>
            </a:extLst>
          </p:cNvPr>
          <p:cNvSpPr txBox="1"/>
          <p:nvPr/>
        </p:nvSpPr>
        <p:spPr>
          <a:xfrm>
            <a:off x="6627075" y="3703647"/>
            <a:ext cx="507159" cy="276999"/>
          </a:xfrm>
          <a:prstGeom prst="rect">
            <a:avLst/>
          </a:prstGeom>
          <a:noFill/>
        </p:spPr>
        <p:txBody>
          <a:bodyPr wrap="square" rtlCol="0">
            <a:spAutoFit/>
          </a:bodyPr>
          <a:lstStyle/>
          <a:p>
            <a:r>
              <a:rPr lang="en-DE" dirty="0"/>
              <a:t>3.3V</a:t>
            </a:r>
          </a:p>
        </p:txBody>
      </p:sp>
      <p:cxnSp>
        <p:nvCxnSpPr>
          <p:cNvPr id="68" name="Straight Connector 67">
            <a:extLst>
              <a:ext uri="{FF2B5EF4-FFF2-40B4-BE49-F238E27FC236}">
                <a16:creationId xmlns:a16="http://schemas.microsoft.com/office/drawing/2014/main" id="{D004C46C-06D8-B143-9794-3FEC2B852109}"/>
              </a:ext>
            </a:extLst>
          </p:cNvPr>
          <p:cNvCxnSpPr>
            <a:cxnSpLocks/>
          </p:cNvCxnSpPr>
          <p:nvPr/>
        </p:nvCxnSpPr>
        <p:spPr bwMode="auto">
          <a:xfrm>
            <a:off x="6367431" y="3346667"/>
            <a:ext cx="1026000" cy="0"/>
          </a:xfrm>
          <a:prstGeom prst="line">
            <a:avLst/>
          </a:prstGeom>
          <a:solidFill>
            <a:schemeClr val="tx2"/>
          </a:solidFill>
          <a:ln w="28575"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Straight Connector 68">
            <a:extLst>
              <a:ext uri="{FF2B5EF4-FFF2-40B4-BE49-F238E27FC236}">
                <a16:creationId xmlns:a16="http://schemas.microsoft.com/office/drawing/2014/main" id="{AE1F0459-B84E-2F4C-BB5C-E212844C9AF9}"/>
              </a:ext>
            </a:extLst>
          </p:cNvPr>
          <p:cNvCxnSpPr>
            <a:cxnSpLocks/>
          </p:cNvCxnSpPr>
          <p:nvPr/>
        </p:nvCxnSpPr>
        <p:spPr bwMode="auto">
          <a:xfrm>
            <a:off x="6367431" y="3634667"/>
            <a:ext cx="1026000" cy="0"/>
          </a:xfrm>
          <a:prstGeom prst="line">
            <a:avLst/>
          </a:prstGeom>
          <a:solidFill>
            <a:schemeClr val="tx2"/>
          </a:solidFill>
          <a:ln w="2857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Connector 69">
            <a:extLst>
              <a:ext uri="{FF2B5EF4-FFF2-40B4-BE49-F238E27FC236}">
                <a16:creationId xmlns:a16="http://schemas.microsoft.com/office/drawing/2014/main" id="{C792FF46-2197-5246-B111-343899A03E3B}"/>
              </a:ext>
            </a:extLst>
          </p:cNvPr>
          <p:cNvCxnSpPr>
            <a:cxnSpLocks/>
          </p:cNvCxnSpPr>
          <p:nvPr/>
        </p:nvCxnSpPr>
        <p:spPr bwMode="auto">
          <a:xfrm>
            <a:off x="6364928" y="3924000"/>
            <a:ext cx="1026000" cy="0"/>
          </a:xfrm>
          <a:prstGeom prst="line">
            <a:avLst/>
          </a:prstGeom>
          <a:solidFill>
            <a:schemeClr val="tx2"/>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TextBox 70">
            <a:extLst>
              <a:ext uri="{FF2B5EF4-FFF2-40B4-BE49-F238E27FC236}">
                <a16:creationId xmlns:a16="http://schemas.microsoft.com/office/drawing/2014/main" id="{0469858D-4D79-4144-AC57-2911F0493FDB}"/>
              </a:ext>
            </a:extLst>
          </p:cNvPr>
          <p:cNvSpPr txBox="1"/>
          <p:nvPr/>
        </p:nvSpPr>
        <p:spPr>
          <a:xfrm>
            <a:off x="546390" y="2405604"/>
            <a:ext cx="1138452" cy="461665"/>
          </a:xfrm>
          <a:prstGeom prst="rect">
            <a:avLst/>
          </a:prstGeom>
          <a:noFill/>
        </p:spPr>
        <p:txBody>
          <a:bodyPr wrap="none" rtlCol="0">
            <a:spAutoFit/>
          </a:bodyPr>
          <a:lstStyle/>
          <a:p>
            <a:r>
              <a:rPr lang="en-DE" dirty="0"/>
              <a:t>NanoPi Neo2 </a:t>
            </a:r>
            <a:br>
              <a:rPr lang="en-DE" dirty="0"/>
            </a:br>
            <a:r>
              <a:rPr lang="en-DE" dirty="0"/>
              <a:t>Black</a:t>
            </a:r>
          </a:p>
        </p:txBody>
      </p:sp>
      <p:sp>
        <p:nvSpPr>
          <p:cNvPr id="72" name="TextBox 71">
            <a:extLst>
              <a:ext uri="{FF2B5EF4-FFF2-40B4-BE49-F238E27FC236}">
                <a16:creationId xmlns:a16="http://schemas.microsoft.com/office/drawing/2014/main" id="{AE4673F4-CB29-444C-92B2-3779F80D8559}"/>
              </a:ext>
            </a:extLst>
          </p:cNvPr>
          <p:cNvSpPr txBox="1"/>
          <p:nvPr/>
        </p:nvSpPr>
        <p:spPr>
          <a:xfrm>
            <a:off x="3064010" y="2220938"/>
            <a:ext cx="867545" cy="646331"/>
          </a:xfrm>
          <a:prstGeom prst="rect">
            <a:avLst/>
          </a:prstGeom>
          <a:noFill/>
        </p:spPr>
        <p:txBody>
          <a:bodyPr wrap="none" rtlCol="0">
            <a:spAutoFit/>
          </a:bodyPr>
          <a:lstStyle/>
          <a:p>
            <a:r>
              <a:rPr lang="en-DE" dirty="0"/>
              <a:t>Adapter &amp;</a:t>
            </a:r>
            <a:br>
              <a:rPr lang="en-DE" dirty="0"/>
            </a:br>
            <a:r>
              <a:rPr lang="en-DE" dirty="0"/>
              <a:t>Satatus</a:t>
            </a:r>
          </a:p>
          <a:p>
            <a:r>
              <a:rPr lang="en-GB" dirty="0"/>
              <a:t>Platine</a:t>
            </a:r>
            <a:endParaRPr lang="en-DE" dirty="0"/>
          </a:p>
        </p:txBody>
      </p:sp>
      <p:sp>
        <p:nvSpPr>
          <p:cNvPr id="73" name="TextBox 72">
            <a:extLst>
              <a:ext uri="{FF2B5EF4-FFF2-40B4-BE49-F238E27FC236}">
                <a16:creationId xmlns:a16="http://schemas.microsoft.com/office/drawing/2014/main" id="{9E9E7ADF-A962-7744-BCA5-4B80A6B8AA35}"/>
              </a:ext>
            </a:extLst>
          </p:cNvPr>
          <p:cNvSpPr txBox="1"/>
          <p:nvPr/>
        </p:nvSpPr>
        <p:spPr>
          <a:xfrm>
            <a:off x="5406032" y="2389499"/>
            <a:ext cx="670376" cy="461665"/>
          </a:xfrm>
          <a:prstGeom prst="rect">
            <a:avLst/>
          </a:prstGeom>
          <a:noFill/>
        </p:spPr>
        <p:txBody>
          <a:bodyPr wrap="none" rtlCol="0">
            <a:spAutoFit/>
          </a:bodyPr>
          <a:lstStyle/>
          <a:p>
            <a:r>
              <a:rPr lang="en-DE" dirty="0"/>
              <a:t>Sensor</a:t>
            </a:r>
          </a:p>
          <a:p>
            <a:r>
              <a:rPr lang="en-GB" dirty="0"/>
              <a:t>Platine</a:t>
            </a:r>
            <a:endParaRPr lang="en-DE" dirty="0"/>
          </a:p>
        </p:txBody>
      </p:sp>
      <p:sp>
        <p:nvSpPr>
          <p:cNvPr id="75" name="TextBox 74">
            <a:extLst>
              <a:ext uri="{FF2B5EF4-FFF2-40B4-BE49-F238E27FC236}">
                <a16:creationId xmlns:a16="http://schemas.microsoft.com/office/drawing/2014/main" id="{6870ECF3-5175-0948-B212-543EC453A507}"/>
              </a:ext>
            </a:extLst>
          </p:cNvPr>
          <p:cNvSpPr txBox="1"/>
          <p:nvPr/>
        </p:nvSpPr>
        <p:spPr>
          <a:xfrm>
            <a:off x="7659155" y="2389499"/>
            <a:ext cx="670376" cy="461665"/>
          </a:xfrm>
          <a:prstGeom prst="rect">
            <a:avLst/>
          </a:prstGeom>
          <a:noFill/>
        </p:spPr>
        <p:txBody>
          <a:bodyPr wrap="none" rtlCol="0">
            <a:spAutoFit/>
          </a:bodyPr>
          <a:lstStyle/>
          <a:p>
            <a:r>
              <a:rPr lang="en-DE" dirty="0"/>
              <a:t>Sensor</a:t>
            </a:r>
          </a:p>
          <a:p>
            <a:r>
              <a:rPr lang="en-GB" dirty="0"/>
              <a:t>Platine</a:t>
            </a:r>
            <a:endParaRPr lang="en-DE" dirty="0"/>
          </a:p>
        </p:txBody>
      </p:sp>
      <p:sp>
        <p:nvSpPr>
          <p:cNvPr id="77" name="Rounded Rectangle 76">
            <a:extLst>
              <a:ext uri="{FF2B5EF4-FFF2-40B4-BE49-F238E27FC236}">
                <a16:creationId xmlns:a16="http://schemas.microsoft.com/office/drawing/2014/main" id="{BA6C920C-C04E-0042-8F03-1EFFA907338E}"/>
              </a:ext>
            </a:extLst>
          </p:cNvPr>
          <p:cNvSpPr/>
          <p:nvPr/>
        </p:nvSpPr>
        <p:spPr bwMode="auto">
          <a:xfrm>
            <a:off x="5957739" y="3322764"/>
            <a:ext cx="244800" cy="244800"/>
          </a:xfrm>
          <a:prstGeom prst="roundRect">
            <a:avLst>
              <a:gd name="adj" fmla="val 5035"/>
            </a:avLst>
          </a:prstGeom>
          <a:solidFill>
            <a:schemeClr val="accent4"/>
          </a:solidFill>
          <a:ln w="19050" cap="flat" cmpd="sng" algn="ctr">
            <a:solidFill>
              <a:schemeClr val="accent4"/>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DE" sz="1200" b="0" i="0" u="none" strike="noStrike" cap="none" normalizeH="0" baseline="0" dirty="0">
              <a:ln>
                <a:noFill/>
              </a:ln>
              <a:solidFill>
                <a:schemeClr val="tx1"/>
              </a:solidFill>
              <a:effectLst/>
              <a:latin typeface="Arial" panose="020B0604020202020204" pitchFamily="34" charset="0"/>
            </a:endParaRPr>
          </a:p>
        </p:txBody>
      </p:sp>
      <p:sp>
        <p:nvSpPr>
          <p:cNvPr id="78" name="Rounded Rectangle 77">
            <a:extLst>
              <a:ext uri="{FF2B5EF4-FFF2-40B4-BE49-F238E27FC236}">
                <a16:creationId xmlns:a16="http://schemas.microsoft.com/office/drawing/2014/main" id="{EE3BD939-5422-F84E-A090-839B83AE3FA1}"/>
              </a:ext>
            </a:extLst>
          </p:cNvPr>
          <p:cNvSpPr/>
          <p:nvPr/>
        </p:nvSpPr>
        <p:spPr bwMode="auto">
          <a:xfrm>
            <a:off x="5631228" y="3719746"/>
            <a:ext cx="244800" cy="244800"/>
          </a:xfrm>
          <a:prstGeom prst="roundRect">
            <a:avLst>
              <a:gd name="adj" fmla="val 5035"/>
            </a:avLst>
          </a:prstGeom>
          <a:solidFill>
            <a:schemeClr val="accent4"/>
          </a:solidFill>
          <a:ln w="19050" cap="flat" cmpd="sng" algn="ctr">
            <a:solidFill>
              <a:schemeClr val="accent4"/>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DE" sz="1200" b="0" i="0" u="none" strike="noStrike" cap="none" normalizeH="0" baseline="0" dirty="0">
              <a:ln>
                <a:noFill/>
              </a:ln>
              <a:solidFill>
                <a:schemeClr val="tx1"/>
              </a:solidFill>
              <a:effectLst/>
              <a:latin typeface="Arial" panose="020B0604020202020204" pitchFamily="34" charset="0"/>
            </a:endParaRPr>
          </a:p>
        </p:txBody>
      </p:sp>
      <p:sp>
        <p:nvSpPr>
          <p:cNvPr id="79" name="Rounded Rectangle 78">
            <a:extLst>
              <a:ext uri="{FF2B5EF4-FFF2-40B4-BE49-F238E27FC236}">
                <a16:creationId xmlns:a16="http://schemas.microsoft.com/office/drawing/2014/main" id="{32AB28A6-C4C5-5347-81DE-F846ED24732F}"/>
              </a:ext>
            </a:extLst>
          </p:cNvPr>
          <p:cNvSpPr/>
          <p:nvPr/>
        </p:nvSpPr>
        <p:spPr bwMode="auto">
          <a:xfrm>
            <a:off x="5628664" y="2940508"/>
            <a:ext cx="244800" cy="244800"/>
          </a:xfrm>
          <a:prstGeom prst="roundRect">
            <a:avLst>
              <a:gd name="adj" fmla="val 5035"/>
            </a:avLst>
          </a:prstGeom>
          <a:solidFill>
            <a:schemeClr val="accent4"/>
          </a:solidFill>
          <a:ln w="19050" cap="flat" cmpd="sng" algn="ctr">
            <a:solidFill>
              <a:schemeClr val="accent4"/>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DE" sz="1200" b="0" i="0" u="none" strike="noStrike" cap="none" normalizeH="0" baseline="0" dirty="0">
              <a:ln>
                <a:noFill/>
              </a:ln>
              <a:solidFill>
                <a:schemeClr val="tx1"/>
              </a:solidFill>
              <a:effectLst/>
              <a:latin typeface="Arial" panose="020B0604020202020204" pitchFamily="34" charset="0"/>
            </a:endParaRPr>
          </a:p>
        </p:txBody>
      </p:sp>
      <p:sp>
        <p:nvSpPr>
          <p:cNvPr id="80" name="Rounded Rectangle 79">
            <a:extLst>
              <a:ext uri="{FF2B5EF4-FFF2-40B4-BE49-F238E27FC236}">
                <a16:creationId xmlns:a16="http://schemas.microsoft.com/office/drawing/2014/main" id="{5BF896D5-E9C5-BA47-82DB-E3661D5FD71E}"/>
              </a:ext>
            </a:extLst>
          </p:cNvPr>
          <p:cNvSpPr/>
          <p:nvPr/>
        </p:nvSpPr>
        <p:spPr bwMode="auto">
          <a:xfrm>
            <a:off x="5287527" y="3326264"/>
            <a:ext cx="244800" cy="244800"/>
          </a:xfrm>
          <a:prstGeom prst="roundRect">
            <a:avLst>
              <a:gd name="adj" fmla="val 5035"/>
            </a:avLst>
          </a:prstGeom>
          <a:solidFill>
            <a:schemeClr val="accent4"/>
          </a:solidFill>
          <a:ln w="19050" cap="flat" cmpd="sng" algn="ctr">
            <a:solidFill>
              <a:schemeClr val="accent4"/>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DE" sz="1200" b="0" i="0" u="none" strike="noStrike" cap="none" normalizeH="0" baseline="0" dirty="0">
              <a:ln>
                <a:noFill/>
              </a:ln>
              <a:solidFill>
                <a:schemeClr val="tx1"/>
              </a:solidFill>
              <a:effectLst/>
              <a:latin typeface="Arial" panose="020B0604020202020204" pitchFamily="34" charset="0"/>
            </a:endParaRPr>
          </a:p>
        </p:txBody>
      </p:sp>
      <p:sp>
        <p:nvSpPr>
          <p:cNvPr id="83" name="Rounded Rectangle 82">
            <a:extLst>
              <a:ext uri="{FF2B5EF4-FFF2-40B4-BE49-F238E27FC236}">
                <a16:creationId xmlns:a16="http://schemas.microsoft.com/office/drawing/2014/main" id="{AE9B198E-F53F-0E4E-8626-0A957A347244}"/>
              </a:ext>
            </a:extLst>
          </p:cNvPr>
          <p:cNvSpPr/>
          <p:nvPr/>
        </p:nvSpPr>
        <p:spPr bwMode="auto">
          <a:xfrm>
            <a:off x="8206056" y="3306600"/>
            <a:ext cx="244800" cy="244800"/>
          </a:xfrm>
          <a:prstGeom prst="roundRect">
            <a:avLst>
              <a:gd name="adj" fmla="val 5035"/>
            </a:avLst>
          </a:prstGeom>
          <a:solidFill>
            <a:schemeClr val="accent4"/>
          </a:solidFill>
          <a:ln w="19050" cap="flat" cmpd="sng" algn="ctr">
            <a:solidFill>
              <a:schemeClr val="accent4"/>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DE" sz="1200" b="0" i="0" u="none" strike="noStrike" cap="none" normalizeH="0" baseline="0" dirty="0">
              <a:ln>
                <a:noFill/>
              </a:ln>
              <a:solidFill>
                <a:schemeClr val="tx1"/>
              </a:solidFill>
              <a:effectLst/>
              <a:latin typeface="Arial" panose="020B0604020202020204" pitchFamily="34" charset="0"/>
            </a:endParaRPr>
          </a:p>
        </p:txBody>
      </p:sp>
      <p:sp>
        <p:nvSpPr>
          <p:cNvPr id="84" name="Rounded Rectangle 83">
            <a:extLst>
              <a:ext uri="{FF2B5EF4-FFF2-40B4-BE49-F238E27FC236}">
                <a16:creationId xmlns:a16="http://schemas.microsoft.com/office/drawing/2014/main" id="{37E966A0-10CA-374D-B2EE-049A0B73908E}"/>
              </a:ext>
            </a:extLst>
          </p:cNvPr>
          <p:cNvSpPr/>
          <p:nvPr/>
        </p:nvSpPr>
        <p:spPr bwMode="auto">
          <a:xfrm>
            <a:off x="7879545" y="3703582"/>
            <a:ext cx="244800" cy="244800"/>
          </a:xfrm>
          <a:prstGeom prst="roundRect">
            <a:avLst>
              <a:gd name="adj" fmla="val 5035"/>
            </a:avLst>
          </a:prstGeom>
          <a:solidFill>
            <a:schemeClr val="accent4"/>
          </a:solidFill>
          <a:ln w="19050" cap="flat" cmpd="sng" algn="ctr">
            <a:solidFill>
              <a:schemeClr val="accent4"/>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DE" sz="1200" b="0" i="0" u="none" strike="noStrike" cap="none" normalizeH="0" baseline="0" dirty="0">
              <a:ln>
                <a:noFill/>
              </a:ln>
              <a:solidFill>
                <a:schemeClr val="tx1"/>
              </a:solidFill>
              <a:effectLst/>
              <a:latin typeface="Arial" panose="020B0604020202020204" pitchFamily="34" charset="0"/>
            </a:endParaRPr>
          </a:p>
        </p:txBody>
      </p:sp>
      <p:sp>
        <p:nvSpPr>
          <p:cNvPr id="85" name="Rounded Rectangle 84">
            <a:extLst>
              <a:ext uri="{FF2B5EF4-FFF2-40B4-BE49-F238E27FC236}">
                <a16:creationId xmlns:a16="http://schemas.microsoft.com/office/drawing/2014/main" id="{7030089B-DF0C-944E-BD80-BA9BC3FD08E2}"/>
              </a:ext>
            </a:extLst>
          </p:cNvPr>
          <p:cNvSpPr/>
          <p:nvPr/>
        </p:nvSpPr>
        <p:spPr bwMode="auto">
          <a:xfrm>
            <a:off x="7876981" y="2924344"/>
            <a:ext cx="244800" cy="244800"/>
          </a:xfrm>
          <a:prstGeom prst="roundRect">
            <a:avLst>
              <a:gd name="adj" fmla="val 5035"/>
            </a:avLst>
          </a:prstGeom>
          <a:solidFill>
            <a:schemeClr val="accent4"/>
          </a:solidFill>
          <a:ln w="19050" cap="flat" cmpd="sng" algn="ctr">
            <a:solidFill>
              <a:schemeClr val="accent4"/>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DE" sz="1200" b="0" i="0" u="none" strike="noStrike" cap="none" normalizeH="0" baseline="0" dirty="0">
              <a:ln>
                <a:noFill/>
              </a:ln>
              <a:solidFill>
                <a:schemeClr val="tx1"/>
              </a:solidFill>
              <a:effectLst/>
              <a:latin typeface="Arial" panose="020B0604020202020204" pitchFamily="34" charset="0"/>
            </a:endParaRPr>
          </a:p>
        </p:txBody>
      </p:sp>
      <p:sp>
        <p:nvSpPr>
          <p:cNvPr id="86" name="Rounded Rectangle 85">
            <a:extLst>
              <a:ext uri="{FF2B5EF4-FFF2-40B4-BE49-F238E27FC236}">
                <a16:creationId xmlns:a16="http://schemas.microsoft.com/office/drawing/2014/main" id="{A5D1135A-D903-1046-9156-1F9B4766E6A1}"/>
              </a:ext>
            </a:extLst>
          </p:cNvPr>
          <p:cNvSpPr/>
          <p:nvPr/>
        </p:nvSpPr>
        <p:spPr bwMode="auto">
          <a:xfrm>
            <a:off x="7535844" y="3310100"/>
            <a:ext cx="244800" cy="244800"/>
          </a:xfrm>
          <a:prstGeom prst="roundRect">
            <a:avLst>
              <a:gd name="adj" fmla="val 5035"/>
            </a:avLst>
          </a:prstGeom>
          <a:solidFill>
            <a:schemeClr val="accent4"/>
          </a:solidFill>
          <a:ln w="19050" cap="flat" cmpd="sng" algn="ctr">
            <a:solidFill>
              <a:schemeClr val="accent4"/>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DE"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5363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539750" y="1379753"/>
            <a:ext cx="8061325" cy="358560"/>
          </a:xfrm>
        </p:spPr>
        <p:txBody>
          <a:bodyPr/>
          <a:lstStyle/>
          <a:p>
            <a:r>
              <a:rPr lang="de-DE" dirty="0"/>
              <a:t>3. Umsetzung des Messsystems</a:t>
            </a:r>
          </a:p>
        </p:txBody>
      </p:sp>
      <p:sp>
        <p:nvSpPr>
          <p:cNvPr id="5" name="Foliennummernplatzhalter 4"/>
          <p:cNvSpPr>
            <a:spLocks noGrp="1"/>
          </p:cNvSpPr>
          <p:nvPr>
            <p:ph type="sldNum" sz="quarter" idx="11"/>
          </p:nvPr>
        </p:nvSpPr>
        <p:spPr/>
        <p:txBody>
          <a:bodyPr/>
          <a:lstStyle/>
          <a:p>
            <a:r>
              <a:rPr lang="de-DE" altLang="de-DE"/>
              <a:t>Seite </a:t>
            </a:r>
            <a:fld id="{7F5AC040-32FD-4517-89D7-86DF8EC02D9D}" type="slidenum">
              <a:rPr lang="de-DE" altLang="de-DE" smtClean="0"/>
              <a:pPr/>
              <a:t>8</a:t>
            </a:fld>
            <a:endParaRPr lang="de-DE" altLang="de-DE"/>
          </a:p>
        </p:txBody>
      </p:sp>
      <p:sp>
        <p:nvSpPr>
          <p:cNvPr id="28" name="Fußzeilenplatzhalter 3">
            <a:extLst>
              <a:ext uri="{FF2B5EF4-FFF2-40B4-BE49-F238E27FC236}">
                <a16:creationId xmlns:a16="http://schemas.microsoft.com/office/drawing/2014/main" id="{E99A6C56-C205-3449-840A-E3ACF20EF309}"/>
              </a:ext>
            </a:extLst>
          </p:cNvPr>
          <p:cNvSpPr>
            <a:spLocks noGrp="1"/>
          </p:cNvSpPr>
          <p:nvPr>
            <p:ph type="ftr" sz="quarter" idx="10"/>
          </p:nvPr>
        </p:nvSpPr>
        <p:spPr>
          <a:xfrm>
            <a:off x="539750" y="6372225"/>
            <a:ext cx="6624638" cy="152400"/>
          </a:xfrm>
        </p:spPr>
        <p:txBody>
          <a:bodyPr/>
          <a:lstStyle/>
          <a:p>
            <a:r>
              <a:rPr lang="de-DE" altLang="de-DE" dirty="0"/>
              <a:t>Lennard </a:t>
            </a:r>
            <a:r>
              <a:rPr lang="de-DE" altLang="de-DE" dirty="0" err="1"/>
              <a:t>Bödiger</a:t>
            </a:r>
            <a:r>
              <a:rPr lang="de-DE" altLang="de-DE" dirty="0"/>
              <a:t> | Antrittsvortrag Bachelorarbeit</a:t>
            </a:r>
            <a:endParaRPr lang="de-DE" altLang="de-DE" b="0" dirty="0"/>
          </a:p>
        </p:txBody>
      </p:sp>
      <p:pic>
        <p:nvPicPr>
          <p:cNvPr id="19" name="Picture 18" descr="A close up of a logo&#10;&#10;Description automatically generated">
            <a:extLst>
              <a:ext uri="{FF2B5EF4-FFF2-40B4-BE49-F238E27FC236}">
                <a16:creationId xmlns:a16="http://schemas.microsoft.com/office/drawing/2014/main" id="{7453B06B-C9BB-AC49-9BC8-18D5F8921D60}"/>
              </a:ext>
            </a:extLst>
          </p:cNvPr>
          <p:cNvPicPr>
            <a:picLocks noChangeAspect="1"/>
          </p:cNvPicPr>
          <p:nvPr/>
        </p:nvPicPr>
        <p:blipFill rotWithShape="1">
          <a:blip r:embed="rId2">
            <a:extLst>
              <a:ext uri="{28A0092B-C50C-407E-A947-70E740481C1C}">
                <a14:useLocalDpi xmlns:a14="http://schemas.microsoft.com/office/drawing/2010/main" val="0"/>
              </a:ext>
            </a:extLst>
          </a:blip>
          <a:srcRect b="68561"/>
          <a:stretch/>
        </p:blipFill>
        <p:spPr>
          <a:xfrm>
            <a:off x="539750" y="2190905"/>
            <a:ext cx="2581505" cy="633375"/>
          </a:xfrm>
          <a:prstGeom prst="rect">
            <a:avLst/>
          </a:prstGeom>
        </p:spPr>
      </p:pic>
      <p:pic>
        <p:nvPicPr>
          <p:cNvPr id="31" name="Picture 30" descr="A close up of a logo&#10;&#10;Description automatically generated">
            <a:extLst>
              <a:ext uri="{FF2B5EF4-FFF2-40B4-BE49-F238E27FC236}">
                <a16:creationId xmlns:a16="http://schemas.microsoft.com/office/drawing/2014/main" id="{F781EA74-4ECB-FF46-8339-40AA6E6B6C08}"/>
              </a:ext>
            </a:extLst>
          </p:cNvPr>
          <p:cNvPicPr>
            <a:picLocks noChangeAspect="1"/>
          </p:cNvPicPr>
          <p:nvPr/>
        </p:nvPicPr>
        <p:blipFill rotWithShape="1">
          <a:blip r:embed="rId2">
            <a:extLst>
              <a:ext uri="{28A0092B-C50C-407E-A947-70E740481C1C}">
                <a14:useLocalDpi xmlns:a14="http://schemas.microsoft.com/office/drawing/2010/main" val="0"/>
              </a:ext>
            </a:extLst>
          </a:blip>
          <a:srcRect t="30524" b="32659"/>
          <a:stretch/>
        </p:blipFill>
        <p:spPr>
          <a:xfrm>
            <a:off x="539749" y="3513634"/>
            <a:ext cx="2581505" cy="741736"/>
          </a:xfrm>
          <a:prstGeom prst="rect">
            <a:avLst/>
          </a:prstGeom>
        </p:spPr>
      </p:pic>
      <p:pic>
        <p:nvPicPr>
          <p:cNvPr id="32" name="Picture 31" descr="A close up of a logo&#10;&#10;Description automatically generated">
            <a:extLst>
              <a:ext uri="{FF2B5EF4-FFF2-40B4-BE49-F238E27FC236}">
                <a16:creationId xmlns:a16="http://schemas.microsoft.com/office/drawing/2014/main" id="{350EE333-57B2-084F-A752-AACD19FA4BD1}"/>
              </a:ext>
            </a:extLst>
          </p:cNvPr>
          <p:cNvPicPr>
            <a:picLocks noChangeAspect="1"/>
          </p:cNvPicPr>
          <p:nvPr/>
        </p:nvPicPr>
        <p:blipFill rotWithShape="1">
          <a:blip r:embed="rId2">
            <a:extLst>
              <a:ext uri="{28A0092B-C50C-407E-A947-70E740481C1C}">
                <a14:useLocalDpi xmlns:a14="http://schemas.microsoft.com/office/drawing/2010/main" val="0"/>
              </a:ext>
            </a:extLst>
          </a:blip>
          <a:srcRect t="68561"/>
          <a:stretch/>
        </p:blipFill>
        <p:spPr>
          <a:xfrm>
            <a:off x="395536" y="4944724"/>
            <a:ext cx="2581505" cy="633375"/>
          </a:xfrm>
          <a:prstGeom prst="rect">
            <a:avLst/>
          </a:prstGeom>
        </p:spPr>
      </p:pic>
      <p:sp>
        <p:nvSpPr>
          <p:cNvPr id="35" name="Chevron 34">
            <a:extLst>
              <a:ext uri="{FF2B5EF4-FFF2-40B4-BE49-F238E27FC236}">
                <a16:creationId xmlns:a16="http://schemas.microsoft.com/office/drawing/2014/main" id="{FFF39732-59B5-5148-AD77-F1F5AD659747}"/>
              </a:ext>
            </a:extLst>
          </p:cNvPr>
          <p:cNvSpPr/>
          <p:nvPr/>
        </p:nvSpPr>
        <p:spPr bwMode="auto">
          <a:xfrm rot="5400000">
            <a:off x="1614476" y="4372359"/>
            <a:ext cx="432048" cy="534865"/>
          </a:xfrm>
          <a:prstGeom prst="chevron">
            <a:avLst/>
          </a:prstGeom>
          <a:solidFill>
            <a:schemeClr val="tx1">
              <a:alpha val="5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DE" sz="1200" b="0" i="0" u="none" strike="noStrike" cap="none" normalizeH="0" baseline="0">
              <a:ln>
                <a:noFill/>
              </a:ln>
              <a:solidFill>
                <a:schemeClr val="tx1"/>
              </a:solidFill>
              <a:effectLst/>
              <a:latin typeface="Arial" panose="020B0604020202020204" pitchFamily="34" charset="0"/>
            </a:endParaRPr>
          </a:p>
        </p:txBody>
      </p:sp>
      <p:sp>
        <p:nvSpPr>
          <p:cNvPr id="36" name="Chevron 35">
            <a:extLst>
              <a:ext uri="{FF2B5EF4-FFF2-40B4-BE49-F238E27FC236}">
                <a16:creationId xmlns:a16="http://schemas.microsoft.com/office/drawing/2014/main" id="{8BC64BEE-29F8-0C4E-854C-523483F6B804}"/>
              </a:ext>
            </a:extLst>
          </p:cNvPr>
          <p:cNvSpPr/>
          <p:nvPr/>
        </p:nvSpPr>
        <p:spPr bwMode="auto">
          <a:xfrm rot="5400000">
            <a:off x="1586502" y="2911541"/>
            <a:ext cx="432048" cy="534865"/>
          </a:xfrm>
          <a:prstGeom prst="chevron">
            <a:avLst/>
          </a:prstGeom>
          <a:solidFill>
            <a:schemeClr val="tx1">
              <a:alpha val="5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DE" sz="1200" b="0" i="0" u="none" strike="noStrike" cap="none" normalizeH="0" baseline="0" dirty="0">
              <a:ln>
                <a:noFill/>
              </a:ln>
              <a:solidFill>
                <a:schemeClr val="tx1"/>
              </a:solidFill>
              <a:effectLst/>
              <a:latin typeface="Arial" panose="020B0604020202020204" pitchFamily="34" charset="0"/>
            </a:endParaRPr>
          </a:p>
        </p:txBody>
      </p:sp>
      <p:sp>
        <p:nvSpPr>
          <p:cNvPr id="33" name="TextBox 32">
            <a:extLst>
              <a:ext uri="{FF2B5EF4-FFF2-40B4-BE49-F238E27FC236}">
                <a16:creationId xmlns:a16="http://schemas.microsoft.com/office/drawing/2014/main" id="{1A2C5AF7-5F5D-254D-BDDC-0266394C9239}"/>
              </a:ext>
            </a:extLst>
          </p:cNvPr>
          <p:cNvSpPr txBox="1"/>
          <p:nvPr/>
        </p:nvSpPr>
        <p:spPr>
          <a:xfrm>
            <a:off x="3995936" y="2190905"/>
            <a:ext cx="2494593" cy="1015663"/>
          </a:xfrm>
          <a:prstGeom prst="rect">
            <a:avLst/>
          </a:prstGeom>
          <a:noFill/>
        </p:spPr>
        <p:txBody>
          <a:bodyPr wrap="none" rtlCol="0">
            <a:spAutoFit/>
          </a:bodyPr>
          <a:lstStyle/>
          <a:p>
            <a:r>
              <a:rPr lang="en-DE" dirty="0"/>
              <a:t>Einfach zu Updaten</a:t>
            </a:r>
          </a:p>
          <a:p>
            <a:endParaRPr lang="en-DE" dirty="0"/>
          </a:p>
          <a:p>
            <a:r>
              <a:rPr lang="en-DE" dirty="0"/>
              <a:t>Dynamisches Grafana Dashboard</a:t>
            </a:r>
          </a:p>
          <a:p>
            <a:endParaRPr lang="en-DE" dirty="0"/>
          </a:p>
          <a:p>
            <a:endParaRPr lang="en-DE" dirty="0"/>
          </a:p>
        </p:txBody>
      </p:sp>
    </p:spTree>
    <p:extLst>
      <p:ext uri="{BB962C8B-B14F-4D97-AF65-F5344CB8AC3E}">
        <p14:creationId xmlns:p14="http://schemas.microsoft.com/office/powerpoint/2010/main" val="3223379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379753"/>
            <a:ext cx="8061325" cy="358560"/>
          </a:xfrm>
        </p:spPr>
        <p:txBody>
          <a:bodyPr/>
          <a:lstStyle/>
          <a:p>
            <a:r>
              <a:rPr lang="de-DE" dirty="0"/>
              <a:t>3. Mögliche Probleme</a:t>
            </a:r>
          </a:p>
        </p:txBody>
      </p:sp>
      <p:sp>
        <p:nvSpPr>
          <p:cNvPr id="5" name="Foliennummernplatzhalter 4"/>
          <p:cNvSpPr>
            <a:spLocks noGrp="1"/>
          </p:cNvSpPr>
          <p:nvPr>
            <p:ph type="sldNum" sz="quarter" idx="11"/>
          </p:nvPr>
        </p:nvSpPr>
        <p:spPr/>
        <p:txBody>
          <a:bodyPr/>
          <a:lstStyle/>
          <a:p>
            <a:r>
              <a:rPr lang="de-DE" altLang="de-DE"/>
              <a:t>Seite </a:t>
            </a:r>
            <a:fld id="{7F5AC040-32FD-4517-89D7-86DF8EC02D9D}" type="slidenum">
              <a:rPr lang="de-DE" altLang="de-DE" smtClean="0"/>
              <a:pPr/>
              <a:t>9</a:t>
            </a:fld>
            <a:endParaRPr lang="de-DE" altLang="de-DE"/>
          </a:p>
        </p:txBody>
      </p:sp>
      <p:sp>
        <p:nvSpPr>
          <p:cNvPr id="18" name="Fußzeilenplatzhalter 3">
            <a:extLst>
              <a:ext uri="{FF2B5EF4-FFF2-40B4-BE49-F238E27FC236}">
                <a16:creationId xmlns:a16="http://schemas.microsoft.com/office/drawing/2014/main" id="{BEFB1D1B-ED6A-9F48-980E-84C665CCCFBB}"/>
              </a:ext>
            </a:extLst>
          </p:cNvPr>
          <p:cNvSpPr>
            <a:spLocks noGrp="1"/>
          </p:cNvSpPr>
          <p:nvPr>
            <p:ph type="ftr" sz="quarter" idx="10"/>
          </p:nvPr>
        </p:nvSpPr>
        <p:spPr>
          <a:xfrm>
            <a:off x="539750" y="6372225"/>
            <a:ext cx="6624638" cy="152400"/>
          </a:xfrm>
        </p:spPr>
        <p:txBody>
          <a:bodyPr/>
          <a:lstStyle/>
          <a:p>
            <a:r>
              <a:rPr lang="de-DE" altLang="de-DE" dirty="0"/>
              <a:t>Lennard </a:t>
            </a:r>
            <a:r>
              <a:rPr lang="de-DE" altLang="de-DE" dirty="0" err="1"/>
              <a:t>Bödiger</a:t>
            </a:r>
            <a:r>
              <a:rPr lang="de-DE" altLang="de-DE" dirty="0"/>
              <a:t> | Antrittsvortrag Bachelorarbeit</a:t>
            </a:r>
            <a:endParaRPr lang="de-DE" altLang="de-DE" b="0" dirty="0"/>
          </a:p>
        </p:txBody>
      </p:sp>
      <p:sp>
        <p:nvSpPr>
          <p:cNvPr id="9" name="TextBox 8">
            <a:extLst>
              <a:ext uri="{FF2B5EF4-FFF2-40B4-BE49-F238E27FC236}">
                <a16:creationId xmlns:a16="http://schemas.microsoft.com/office/drawing/2014/main" id="{7E85015A-CC63-1D46-B570-CFA75E9BC886}"/>
              </a:ext>
            </a:extLst>
          </p:cNvPr>
          <p:cNvSpPr txBox="1"/>
          <p:nvPr/>
        </p:nvSpPr>
        <p:spPr>
          <a:xfrm>
            <a:off x="1924541" y="2276872"/>
            <a:ext cx="2505815" cy="646331"/>
          </a:xfrm>
          <a:prstGeom prst="rect">
            <a:avLst/>
          </a:prstGeom>
          <a:noFill/>
        </p:spPr>
        <p:txBody>
          <a:bodyPr wrap="none" rtlCol="0">
            <a:spAutoFit/>
          </a:bodyPr>
          <a:lstStyle/>
          <a:p>
            <a:r>
              <a:rPr lang="en-DE" dirty="0"/>
              <a:t>Intigität der Uhrzeit ohne Internet?</a:t>
            </a:r>
          </a:p>
          <a:p>
            <a:endParaRPr lang="en-DE" dirty="0"/>
          </a:p>
          <a:p>
            <a:endParaRPr lang="en-DE" dirty="0"/>
          </a:p>
        </p:txBody>
      </p:sp>
    </p:spTree>
    <p:extLst>
      <p:ext uri="{BB962C8B-B14F-4D97-AF65-F5344CB8AC3E}">
        <p14:creationId xmlns:p14="http://schemas.microsoft.com/office/powerpoint/2010/main" val="1062693863"/>
      </p:ext>
    </p:extLst>
  </p:cSld>
  <p:clrMapOvr>
    <a:masterClrMapping/>
  </p:clrMapOvr>
</p:sld>
</file>

<file path=ppt/theme/theme1.xml><?xml version="1.0" encoding="utf-8"?>
<a:theme xmlns:a="http://schemas.openxmlformats.org/drawingml/2006/main" name="Technische Universität Berlin | PowerPoint Master">
  <a:themeElements>
    <a:clrScheme name="Technische Universität Berlin | PowerPoint Master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53BDE3"/>
      </a:hlink>
      <a:folHlink>
        <a:srgbClr val="99CC00"/>
      </a:folHlink>
    </a:clrScheme>
    <a:fontScheme name="Technische Universität Berlin | PowerPoint 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altLang="de-DE" sz="1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tx2"/>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altLang="de-DE" sz="12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Technische Universität Berlin | PowerPoint Master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53BDE3"/>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TU_PPT_Master_ohneBild_HDL-zweizeilig</Template>
  <TotalTime>640</TotalTime>
  <Words>381</Words>
  <Application>Microsoft Macintosh PowerPoint</Application>
  <PresentationFormat>On-screen Show (4:3)</PresentationFormat>
  <Paragraphs>116</Paragraphs>
  <Slides>13</Slides>
  <Notes>1</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Symbol</vt:lpstr>
      <vt:lpstr>Technische Universität Berlin | PowerPoint Master</vt:lpstr>
      <vt:lpstr>Entwicklung und Realisierung einer Messeinrichtung mit den Sensoren AS7261 und AS72651 von ams</vt:lpstr>
      <vt:lpstr>Gliederung </vt:lpstr>
      <vt:lpstr>1.1 Motivation</vt:lpstr>
      <vt:lpstr>1.1 Motivation</vt:lpstr>
      <vt:lpstr>2. Sensoren</vt:lpstr>
      <vt:lpstr>2. Anforderungsliste ?</vt:lpstr>
      <vt:lpstr>3. Umsetzung des Messsystems</vt:lpstr>
      <vt:lpstr>3. Umsetzung des Messsystems</vt:lpstr>
      <vt:lpstr>3. Mögliche Probleme</vt:lpstr>
      <vt:lpstr>4. Zeitplan </vt:lpstr>
      <vt:lpstr>5. Zusammenfassung</vt:lpstr>
      <vt:lpstr>PowerPoint Presentation</vt:lpstr>
      <vt:lpstr>Quellen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Entwicklung und Realisierung eines Messsystems zur Bestimmung der direkten Beleuchtungsstärke durch die Sonne auf eine Normalfläche</dc:title>
  <dc:creator>Schoedl, Adrian Tobias</dc:creator>
  <cp:lastModifiedBy>lennard-boediger@posteo.de</cp:lastModifiedBy>
  <cp:revision>69</cp:revision>
  <dcterms:created xsi:type="dcterms:W3CDTF">2014-10-29T09:12:39Z</dcterms:created>
  <dcterms:modified xsi:type="dcterms:W3CDTF">2020-06-21T21:50:38Z</dcterms:modified>
</cp:coreProperties>
</file>