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62" r:id="rId3"/>
  </p:sldMasterIdLst>
  <p:notesMasterIdLst>
    <p:notesMasterId r:id="rId29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8" r:id="rId23"/>
    <p:sldId id="277" r:id="rId24"/>
    <p:sldId id="279" r:id="rId25"/>
    <p:sldId id="281" r:id="rId26"/>
    <p:sldId id="280" r:id="rId27"/>
    <p:sldId id="275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jJ9GHd3+dXL9MAMJkuc6I1q3gz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customschemas.google.com/relationships/presentationmetadata" Target="metadata"/><Relationship Id="rId35" Type="http://schemas.microsoft.com/office/2016/11/relationships/changesInfo" Target="changesInfos/changesInfo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nard Rolstad Denby" userId="32b70bad-f9a6-4436-bae9-a88e91ea250f" providerId="ADAL" clId="{8E6A4734-D1AF-42ED-8EF6-79E32E48B0F8}"/>
    <pc:docChg chg="custSel addSld modSld sldOrd">
      <pc:chgData name="Lennard Rolstad Denby" userId="32b70bad-f9a6-4436-bae9-a88e91ea250f" providerId="ADAL" clId="{8E6A4734-D1AF-42ED-8EF6-79E32E48B0F8}" dt="2024-09-18T17:52:31.537" v="36" actId="1076"/>
      <pc:docMkLst>
        <pc:docMk/>
      </pc:docMkLst>
      <pc:sldChg chg="addSp delSp modSp new mod">
        <pc:chgData name="Lennard Rolstad Denby" userId="32b70bad-f9a6-4436-bae9-a88e91ea250f" providerId="ADAL" clId="{8E6A4734-D1AF-42ED-8EF6-79E32E48B0F8}" dt="2024-09-18T17:42:19.675" v="9" actId="1076"/>
        <pc:sldMkLst>
          <pc:docMk/>
          <pc:sldMk cId="3855022671" sldId="276"/>
        </pc:sldMkLst>
        <pc:spChg chg="del">
          <ac:chgData name="Lennard Rolstad Denby" userId="32b70bad-f9a6-4436-bae9-a88e91ea250f" providerId="ADAL" clId="{8E6A4734-D1AF-42ED-8EF6-79E32E48B0F8}" dt="2024-09-18T17:42:07.423" v="3" actId="478"/>
          <ac:spMkLst>
            <pc:docMk/>
            <pc:sldMk cId="3855022671" sldId="276"/>
            <ac:spMk id="2" creationId="{0AFA7EE2-5C7A-3BA5-3AAF-6834BC3ED39C}"/>
          </ac:spMkLst>
        </pc:spChg>
        <pc:spChg chg="del">
          <ac:chgData name="Lennard Rolstad Denby" userId="32b70bad-f9a6-4436-bae9-a88e91ea250f" providerId="ADAL" clId="{8E6A4734-D1AF-42ED-8EF6-79E32E48B0F8}" dt="2024-09-18T17:42:05.764" v="2" actId="478"/>
          <ac:spMkLst>
            <pc:docMk/>
            <pc:sldMk cId="3855022671" sldId="276"/>
            <ac:spMk id="3" creationId="{367F0905-1EAD-7F9F-6F45-2C30A8E71EC9}"/>
          </ac:spMkLst>
        </pc:spChg>
        <pc:picChg chg="add mod">
          <ac:chgData name="Lennard Rolstad Denby" userId="32b70bad-f9a6-4436-bae9-a88e91ea250f" providerId="ADAL" clId="{8E6A4734-D1AF-42ED-8EF6-79E32E48B0F8}" dt="2024-09-18T17:42:19.675" v="9" actId="1076"/>
          <ac:picMkLst>
            <pc:docMk/>
            <pc:sldMk cId="3855022671" sldId="276"/>
            <ac:picMk id="5" creationId="{B94093F3-752B-8DC4-F553-7B185D3237B0}"/>
          </ac:picMkLst>
        </pc:picChg>
      </pc:sldChg>
      <pc:sldChg chg="addSp modSp new mod">
        <pc:chgData name="Lennard Rolstad Denby" userId="32b70bad-f9a6-4436-bae9-a88e91ea250f" providerId="ADAL" clId="{8E6A4734-D1AF-42ED-8EF6-79E32E48B0F8}" dt="2024-09-18T17:42:53.214" v="13" actId="1076"/>
        <pc:sldMkLst>
          <pc:docMk/>
          <pc:sldMk cId="1211476520" sldId="277"/>
        </pc:sldMkLst>
        <pc:picChg chg="add mod">
          <ac:chgData name="Lennard Rolstad Denby" userId="32b70bad-f9a6-4436-bae9-a88e91ea250f" providerId="ADAL" clId="{8E6A4734-D1AF-42ED-8EF6-79E32E48B0F8}" dt="2024-09-18T17:42:53.214" v="13" actId="1076"/>
          <ac:picMkLst>
            <pc:docMk/>
            <pc:sldMk cId="1211476520" sldId="277"/>
            <ac:picMk id="5" creationId="{F459B638-839C-8288-BAEE-80D5171236B8}"/>
          </ac:picMkLst>
        </pc:picChg>
      </pc:sldChg>
      <pc:sldChg chg="addSp modSp new mod ord">
        <pc:chgData name="Lennard Rolstad Denby" userId="32b70bad-f9a6-4436-bae9-a88e91ea250f" providerId="ADAL" clId="{8E6A4734-D1AF-42ED-8EF6-79E32E48B0F8}" dt="2024-09-18T17:43:09.680" v="20"/>
        <pc:sldMkLst>
          <pc:docMk/>
          <pc:sldMk cId="1675314053" sldId="278"/>
        </pc:sldMkLst>
        <pc:picChg chg="add mod">
          <ac:chgData name="Lennard Rolstad Denby" userId="32b70bad-f9a6-4436-bae9-a88e91ea250f" providerId="ADAL" clId="{8E6A4734-D1AF-42ED-8EF6-79E32E48B0F8}" dt="2024-09-18T17:43:07.880" v="18" actId="1076"/>
          <ac:picMkLst>
            <pc:docMk/>
            <pc:sldMk cId="1675314053" sldId="278"/>
            <ac:picMk id="5" creationId="{66A03EBE-1003-5525-D8FD-C09A061A3040}"/>
          </ac:picMkLst>
        </pc:picChg>
      </pc:sldChg>
      <pc:sldChg chg="addSp modSp new mod">
        <pc:chgData name="Lennard Rolstad Denby" userId="32b70bad-f9a6-4436-bae9-a88e91ea250f" providerId="ADAL" clId="{8E6A4734-D1AF-42ED-8EF6-79E32E48B0F8}" dt="2024-09-18T17:43:38.733" v="26" actId="1076"/>
        <pc:sldMkLst>
          <pc:docMk/>
          <pc:sldMk cId="1697551602" sldId="279"/>
        </pc:sldMkLst>
        <pc:picChg chg="add mod">
          <ac:chgData name="Lennard Rolstad Denby" userId="32b70bad-f9a6-4436-bae9-a88e91ea250f" providerId="ADAL" clId="{8E6A4734-D1AF-42ED-8EF6-79E32E48B0F8}" dt="2024-09-18T17:43:38.733" v="26" actId="1076"/>
          <ac:picMkLst>
            <pc:docMk/>
            <pc:sldMk cId="1697551602" sldId="279"/>
            <ac:picMk id="5" creationId="{D8BF88C9-E7CD-C8BC-D6F9-FA60AED46F0C}"/>
          </ac:picMkLst>
        </pc:picChg>
      </pc:sldChg>
      <pc:sldChg chg="addSp modSp new mod">
        <pc:chgData name="Lennard Rolstad Denby" userId="32b70bad-f9a6-4436-bae9-a88e91ea250f" providerId="ADAL" clId="{8E6A4734-D1AF-42ED-8EF6-79E32E48B0F8}" dt="2024-09-18T17:43:56.531" v="31" actId="1076"/>
        <pc:sldMkLst>
          <pc:docMk/>
          <pc:sldMk cId="1479314774" sldId="280"/>
        </pc:sldMkLst>
        <pc:picChg chg="add mod">
          <ac:chgData name="Lennard Rolstad Denby" userId="32b70bad-f9a6-4436-bae9-a88e91ea250f" providerId="ADAL" clId="{8E6A4734-D1AF-42ED-8EF6-79E32E48B0F8}" dt="2024-09-18T17:43:56.531" v="31" actId="1076"/>
          <ac:picMkLst>
            <pc:docMk/>
            <pc:sldMk cId="1479314774" sldId="280"/>
            <ac:picMk id="5" creationId="{28E4859A-C6BD-6C23-08A9-89A9429F09B5}"/>
          </ac:picMkLst>
        </pc:picChg>
      </pc:sldChg>
      <pc:sldChg chg="addSp modSp new mod">
        <pc:chgData name="Lennard Rolstad Denby" userId="32b70bad-f9a6-4436-bae9-a88e91ea250f" providerId="ADAL" clId="{8E6A4734-D1AF-42ED-8EF6-79E32E48B0F8}" dt="2024-09-18T17:52:31.537" v="36" actId="1076"/>
        <pc:sldMkLst>
          <pc:docMk/>
          <pc:sldMk cId="3013641333" sldId="281"/>
        </pc:sldMkLst>
        <pc:picChg chg="add mod">
          <ac:chgData name="Lennard Rolstad Denby" userId="32b70bad-f9a6-4436-bae9-a88e91ea250f" providerId="ADAL" clId="{8E6A4734-D1AF-42ED-8EF6-79E32E48B0F8}" dt="2024-09-18T17:52:31.537" v="36" actId="1076"/>
          <ac:picMkLst>
            <pc:docMk/>
            <pc:sldMk cId="3013641333" sldId="281"/>
            <ac:picMk id="5" creationId="{4CB275F3-9F84-A65E-ACEF-2786A77E46A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22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2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2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2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2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2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2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2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2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2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2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2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2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2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2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2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2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2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22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2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2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2"/>
          <p:cNvSpPr txBox="1"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 b="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35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Google Shape;272;p35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35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Google Shape;294;p3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35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body" idx="1"/>
          </p:nvPr>
        </p:nvSpPr>
        <p:spPr>
          <a:xfrm rot="5400000">
            <a:off x="5618955" y="285747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6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36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36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3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 rot="5400000">
            <a:off x="8329814" y="1827549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body" idx="1"/>
          </p:nvPr>
        </p:nvSpPr>
        <p:spPr>
          <a:xfrm rot="5400000">
            <a:off x="1308407" y="292785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31" name="Google Shape;331;p3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36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2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42" name="Google Shape;342;p24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2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4" name="Google Shape;364;p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24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4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69" name="Google Shape;369;p24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4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4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2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0" name="Google Shape;380;p26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02" name="Google Shape;402;p2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6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26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407" name="Google Shape;407;p2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6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2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Google Shape;43;p27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7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7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7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7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7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7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7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7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7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7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7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7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7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7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7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7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7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7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7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7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7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Google Shape;65;p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27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" name="Google Shape;75;p28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8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8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8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8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8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8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8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8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8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8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8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8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8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8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8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8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2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5" name="Google Shape;95;p2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8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8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28"/>
          <p:cNvSpPr txBox="1"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5" name="Google Shape;105;p29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9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9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9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9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9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9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9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9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9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9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9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9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9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9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9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9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9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9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9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9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27" name="Google Shape;127;p2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body" idx="1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body" idx="2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30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8" name="Google Shape;138;p30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0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0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0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0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0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0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0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0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0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0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0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0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0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0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0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0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0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0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0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3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0" name="Google Shape;160;p3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2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3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4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3" name="Google Shape;173;p31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3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5" name="Google Shape;195;p3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3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Google Shape;208;p33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3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3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3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3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Google Shape;230;p3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3"/>
          <p:cNvSpPr txBox="1">
            <a:spLocks noGrp="1"/>
          </p:cNvSpPr>
          <p:nvPr>
            <p:ph type="body" idx="1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body" idx="2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4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Google Shape;241;p34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34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Google Shape;261;p34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34"/>
          <p:cNvSpPr>
            <a:spLocks noGrp="1"/>
          </p:cNvSpPr>
          <p:nvPr>
            <p:ph type="pic" idx="2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1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4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4"/>
          <p:cNvSpPr txBox="1">
            <a:spLocks noGrp="1"/>
          </p:cNvSpPr>
          <p:nvPr>
            <p:ph type="sldNum" idx="12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6" name="Google Shape;336;p23"/>
          <p:cNvSpPr txBox="1"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38" name="Google Shape;338;p23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39" name="Google Shape;339;p23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4" name="Google Shape;374;p25"/>
          <p:cNvSpPr txBox="1"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75" name="Google Shape;375;p25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76" name="Google Shape;376;p25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77" name="Google Shape;377;p25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1" descr="Badge 5 outl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6144" y="1971548"/>
            <a:ext cx="2914904" cy="2914904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"/>
          <p:cNvSpPr txBox="1">
            <a:spLocks noGrp="1"/>
          </p:cNvSpPr>
          <p:nvPr>
            <p:ph type="ctrTitle"/>
          </p:nvPr>
        </p:nvSpPr>
        <p:spPr>
          <a:xfrm>
            <a:off x="1603788" y="2064543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no-NO"/>
              <a:t>Konseptforståelse Uke     </a:t>
            </a:r>
            <a:endParaRPr/>
          </a:p>
        </p:txBody>
      </p:sp>
      <p:sp>
        <p:nvSpPr>
          <p:cNvPr id="416" name="Google Shape;416;p1"/>
          <p:cNvSpPr txBox="1"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1"/>
          <p:cNvSpPr txBox="1"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no-NO"/>
              <a:t>Filer bør lukkes etter bruk </a:t>
            </a:r>
            <a:endParaRPr/>
          </a:p>
        </p:txBody>
      </p:sp>
      <p:sp>
        <p:nvSpPr>
          <p:cNvPr id="533" name="Google Shape;533;p11"/>
          <p:cNvSpPr txBox="1"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endParaRPr/>
          </a:p>
        </p:txBody>
      </p:sp>
      <p:pic>
        <p:nvPicPr>
          <p:cNvPr id="534" name="Google Shape;53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185" y="3994934"/>
            <a:ext cx="4357530" cy="11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2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no-NO"/>
              <a:t>Oppgave</a:t>
            </a:r>
            <a:endParaRPr/>
          </a:p>
        </p:txBody>
      </p:sp>
      <p:sp>
        <p:nvSpPr>
          <p:cNvPr id="540" name="Google Shape;540;p12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Anta at du har en fil «historiske_personer.txt»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Les inn alle linjene og lagre dem i en liste. Husk å åpne og lukke filen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Lag filen «historiske_personer.txt» og skriv inn navnet til noen historiske personer ved å skrive direkte i fila.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Legg filen i samme mappe som koden din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Test at programmet funker med filen du lagde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13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46" name="Google Shape;546;p13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565" name="Google Shape;565;p13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66" name="Google Shape;566;p13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7" name="Google Shape;567;p13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569" name="Google Shape;569;p13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70" name="Google Shape;570;p13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71" name="Google Shape;571;p13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590" name="Google Shape;590;p13"/>
          <p:cNvGrpSpPr/>
          <p:nvPr/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1" name="Google Shape;591;p13"/>
            <p:cNvSpPr/>
            <p:nvPr/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92" name="Google Shape;592;p13"/>
            <p:cNvSpPr/>
            <p:nvPr/>
          </p:nvSpPr>
          <p:spPr>
            <a:xfrm rot="10800000">
              <a:off x="2514766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594" name="Google Shape;594;p13"/>
          <p:cNvSpPr txBox="1">
            <a:spLocks noGrp="1"/>
          </p:cNvSpPr>
          <p:nvPr>
            <p:ph type="title"/>
          </p:nvPr>
        </p:nvSpPr>
        <p:spPr>
          <a:xfrm>
            <a:off x="855179" y="3025630"/>
            <a:ext cx="3654569" cy="204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 fontScale="90000"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no-NO" sz="5300" u="none" strike="noStrike" dirty="0"/>
              <a:t>Pause 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br>
              <a:rPr lang="no-NO" sz="1400" u="none" strike="noStrike" dirty="0"/>
            </a:br>
            <a:endParaRPr sz="1400" u="none" strike="noStrike"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no-NO" sz="3100" u="none" strike="noStrike" dirty="0"/>
              <a:t>Gruppe </a:t>
            </a:r>
            <a:r>
              <a:rPr lang="no-NO" sz="3100" dirty="0"/>
              <a:t>6</a:t>
            </a:r>
            <a:endParaRPr sz="3100" u="none" strike="noStrike"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no-NO" sz="1400" u="none" strike="noStrike" dirty="0"/>
              <a:t>       </a:t>
            </a:r>
            <a:br>
              <a:rPr lang="no-NO" sz="1400" u="none" strike="noStrike" dirty="0"/>
            </a:br>
            <a:endParaRPr sz="1400" u="none" strike="noStrike"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no-NO" sz="2200" u="none" strike="noStrike" dirty="0"/>
              <a:t>Husk å registrere oppmøte :)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endParaRPr sz="1400" u="none" strike="noStrike"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br>
              <a:rPr lang="no-NO" sz="1400" u="none" strike="noStrike" dirty="0"/>
            </a:br>
            <a:endParaRPr sz="1400" u="none" strike="noStrike"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no-NO" sz="1800" u="none" strike="noStrike" dirty="0"/>
              <a:t>https://nettskjema.no/a/in1000gruppetime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br>
              <a:rPr lang="no-NO" sz="1400" u="none" strike="noStrike" dirty="0"/>
            </a:br>
            <a:endParaRPr sz="1400" u="none" strike="noStrike" dirty="0"/>
          </a:p>
        </p:txBody>
      </p:sp>
      <p:sp>
        <p:nvSpPr>
          <p:cNvPr id="595" name="Google Shape;595;p13"/>
          <p:cNvSpPr/>
          <p:nvPr/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96" name="Google Shape;596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80061" y="942167"/>
            <a:ext cx="4575957" cy="4575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4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no-NO"/>
              <a:t>Prosedyrer med parametre</a:t>
            </a:r>
            <a:endParaRPr/>
          </a:p>
        </p:txBody>
      </p:sp>
      <p:sp>
        <p:nvSpPr>
          <p:cNvPr id="602" name="Google Shape;602;p14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Dere har tidligere lært om prosedyrer </a:t>
            </a:r>
            <a:r>
              <a:rPr lang="no-NO" b="1"/>
              <a:t>uten </a:t>
            </a:r>
            <a:r>
              <a:rPr lang="no-NO"/>
              <a:t>parametre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Grunnen til at prosedyrer og funksjoner har paranteser bak seg, er for å kunne ha </a:t>
            </a:r>
            <a:r>
              <a:rPr lang="no-NO" b="1"/>
              <a:t>argumenter</a:t>
            </a:r>
            <a:r>
              <a:rPr lang="no-NO"/>
              <a:t> i de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En </a:t>
            </a:r>
            <a:r>
              <a:rPr lang="no-NO" b="1"/>
              <a:t>parameter</a:t>
            </a:r>
            <a:r>
              <a:rPr lang="no-NO"/>
              <a:t> representerer en verdi som blir tatt in som </a:t>
            </a:r>
            <a:r>
              <a:rPr lang="no-NO" b="1"/>
              <a:t>argument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En prosedyre har ikke tilgang til elementer utenfor </a:t>
            </a:r>
            <a:r>
              <a:rPr lang="no-NO" b="1"/>
              <a:t>skopet </a:t>
            </a:r>
            <a:r>
              <a:rPr lang="no-NO"/>
              <a:t>til prosedyren, derfor må man ta inn elementer som argumenter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15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08" name="Google Shape;608;p1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627" name="Google Shape;627;p15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28" name="Google Shape;628;p15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9" name="Google Shape;629;p15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631" name="Google Shape;631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632" name="Google Shape;632;p15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33" name="Google Shape;633;p1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652" name="Google Shape;652;p15"/>
          <p:cNvSpPr/>
          <p:nvPr/>
        </p:nvSpPr>
        <p:spPr>
          <a:xfrm rot="-668471">
            <a:off x="2173916" y="2448612"/>
            <a:ext cx="4418757" cy="4259609"/>
          </a:xfrm>
          <a:custGeom>
            <a:avLst/>
            <a:gdLst/>
            <a:ahLst/>
            <a:cxnLst/>
            <a:rect l="l" t="t" r="r" b="b"/>
            <a:pathLst>
              <a:path w="4507111" h="4344781" extrusionOk="0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53" name="Google Shape;653;p15"/>
          <p:cNvSpPr/>
          <p:nvPr/>
        </p:nvSpPr>
        <p:spPr>
          <a:xfrm>
            <a:off x="2354579" y="691977"/>
            <a:ext cx="7761923" cy="5343064"/>
          </a:xfrm>
          <a:custGeom>
            <a:avLst/>
            <a:gdLst/>
            <a:ahLst/>
            <a:cxnLst/>
            <a:rect l="l" t="t" r="r" b="b"/>
            <a:pathLst>
              <a:path w="7817532" h="5450297" extrusionOk="0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54" name="Google Shape;654;p15"/>
          <p:cNvSpPr txBox="1">
            <a:spLocks noGrp="1"/>
          </p:cNvSpPr>
          <p:nvPr>
            <p:ph type="title"/>
          </p:nvPr>
        </p:nvSpPr>
        <p:spPr>
          <a:xfrm>
            <a:off x="2481884" y="43615"/>
            <a:ext cx="6959446" cy="166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800"/>
              <a:buFont typeface="Calibri"/>
              <a:buNone/>
            </a:pPr>
            <a:r>
              <a:rPr lang="no-NO" sz="4800"/>
              <a:t>Syntaks</a:t>
            </a:r>
            <a:endParaRPr sz="4800"/>
          </a:p>
        </p:txBody>
      </p:sp>
      <p:pic>
        <p:nvPicPr>
          <p:cNvPr id="655" name="Google Shape;65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741" y="2000698"/>
            <a:ext cx="4831305" cy="2914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8973" y="5019878"/>
            <a:ext cx="718168" cy="658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47178" y="1991155"/>
            <a:ext cx="6393471" cy="1826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7906" y="4133010"/>
            <a:ext cx="862564" cy="726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6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no-NO"/>
              <a:t>Skop</a:t>
            </a:r>
            <a:endParaRPr/>
          </a:p>
        </p:txBody>
      </p:sp>
      <p:sp>
        <p:nvSpPr>
          <p:cNvPr id="664" name="Google Shape;664;p16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Python har noe som heter skop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Vi har hovedsakelig kodet i lokalt skop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Prosedyrer har sitt eget skop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Man kan ikke anvende verdier som er utenfor skopet vi vil anvende verdien i</a:t>
            </a:r>
            <a:endParaRPr/>
          </a:p>
          <a:p>
            <a:pPr marL="228600" lvl="0" indent="-10287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endParaRPr/>
          </a:p>
          <a:p>
            <a:pPr marL="228600" lvl="0" indent="-10287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endParaRPr/>
          </a:p>
          <a:p>
            <a:pPr marL="228600" lvl="0" indent="-10287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endParaRPr/>
          </a:p>
          <a:p>
            <a:pPr marL="228600" lvl="0" indent="-10287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endParaRPr/>
          </a:p>
        </p:txBody>
      </p:sp>
      <p:pic>
        <p:nvPicPr>
          <p:cNvPr id="665" name="Google Shape;66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8447" y="3665827"/>
            <a:ext cx="5229955" cy="2038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7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no-NO"/>
              <a:t>Prosedyrer med retur-verdier</a:t>
            </a:r>
            <a:br>
              <a:rPr lang="no-NO"/>
            </a:br>
            <a:r>
              <a:rPr lang="no-NO"/>
              <a:t>(Funksjoner)</a:t>
            </a:r>
            <a:endParaRPr/>
          </a:p>
        </p:txBody>
      </p:sp>
      <p:sp>
        <p:nvSpPr>
          <p:cNvPr id="671" name="Google Shape;671;p17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Hvis vi vil anvende argumenter i en prosedyre, og har lyst til å bruke disse utenfor skopet til en prosedyre, kan vi </a:t>
            </a:r>
            <a:r>
              <a:rPr lang="no-NO" b="1"/>
              <a:t>returnere</a:t>
            </a:r>
            <a:r>
              <a:rPr lang="no-NO"/>
              <a:t> disse verdiene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 b="1"/>
              <a:t>return </a:t>
            </a:r>
            <a:r>
              <a:rPr lang="no-NO"/>
              <a:t>er et eget nøkkelord i Python som bryter en prosedyre og returnerer en verdi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Når return kalles, vil programmet gå ut av prosedyren, og all resterende kode i prosedyren vil ikke bli kjørt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7" name="Google Shape;677;p18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696" name="Google Shape;696;p1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97" name="Google Shape;697;p1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98" name="Google Shape;698;p18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700" name="Google Shape;700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701" name="Google Shape;701;p1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02" name="Google Shape;702;p18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721" name="Google Shape;721;p18"/>
          <p:cNvSpPr/>
          <p:nvPr/>
        </p:nvSpPr>
        <p:spPr>
          <a:xfrm rot="-668471">
            <a:off x="2173916" y="2448612"/>
            <a:ext cx="4418757" cy="4259609"/>
          </a:xfrm>
          <a:custGeom>
            <a:avLst/>
            <a:gdLst/>
            <a:ahLst/>
            <a:cxnLst/>
            <a:rect l="l" t="t" r="r" b="b"/>
            <a:pathLst>
              <a:path w="4507111" h="4344781" extrusionOk="0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22" name="Google Shape;722;p18"/>
          <p:cNvSpPr/>
          <p:nvPr/>
        </p:nvSpPr>
        <p:spPr>
          <a:xfrm>
            <a:off x="2354579" y="691977"/>
            <a:ext cx="7761923" cy="5343064"/>
          </a:xfrm>
          <a:custGeom>
            <a:avLst/>
            <a:gdLst/>
            <a:ahLst/>
            <a:cxnLst/>
            <a:rect l="l" t="t" r="r" b="b"/>
            <a:pathLst>
              <a:path w="7817532" h="5450297" extrusionOk="0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23" name="Google Shape;723;p18"/>
          <p:cNvSpPr txBox="1">
            <a:spLocks noGrp="1"/>
          </p:cNvSpPr>
          <p:nvPr>
            <p:ph type="title"/>
          </p:nvPr>
        </p:nvSpPr>
        <p:spPr>
          <a:xfrm>
            <a:off x="2522211" y="461561"/>
            <a:ext cx="6959446" cy="166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800"/>
              <a:buFont typeface="Calibri"/>
              <a:buNone/>
            </a:pPr>
            <a:r>
              <a:rPr lang="no-NO" sz="4800"/>
              <a:t>Eksempel på funksjon</a:t>
            </a:r>
            <a:endParaRPr sz="4800"/>
          </a:p>
        </p:txBody>
      </p:sp>
      <p:pic>
        <p:nvPicPr>
          <p:cNvPr id="724" name="Google Shape;72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5099" y="2075569"/>
            <a:ext cx="5475185" cy="3796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19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30" name="Google Shape;730;p19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749" name="Google Shape;749;p19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750" name="Google Shape;750;p19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51" name="Google Shape;751;p1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753" name="Google Shape;75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754" name="Google Shape;754;p19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5" name="Google Shape;755;p19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774" name="Google Shape;774;p19"/>
          <p:cNvSpPr/>
          <p:nvPr/>
        </p:nvSpPr>
        <p:spPr>
          <a:xfrm rot="-668471">
            <a:off x="2173916" y="2448612"/>
            <a:ext cx="4418757" cy="4259609"/>
          </a:xfrm>
          <a:custGeom>
            <a:avLst/>
            <a:gdLst/>
            <a:ahLst/>
            <a:cxnLst/>
            <a:rect l="l" t="t" r="r" b="b"/>
            <a:pathLst>
              <a:path w="4507111" h="4344781" extrusionOk="0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75" name="Google Shape;775;p19"/>
          <p:cNvSpPr/>
          <p:nvPr/>
        </p:nvSpPr>
        <p:spPr>
          <a:xfrm>
            <a:off x="2354579" y="691977"/>
            <a:ext cx="7761923" cy="5343064"/>
          </a:xfrm>
          <a:custGeom>
            <a:avLst/>
            <a:gdLst/>
            <a:ahLst/>
            <a:cxnLst/>
            <a:rect l="l" t="t" r="r" b="b"/>
            <a:pathLst>
              <a:path w="7817532" h="5450297" extrusionOk="0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76" name="Google Shape;776;p19"/>
          <p:cNvSpPr txBox="1">
            <a:spLocks noGrp="1"/>
          </p:cNvSpPr>
          <p:nvPr>
            <p:ph type="title"/>
          </p:nvPr>
        </p:nvSpPr>
        <p:spPr>
          <a:xfrm>
            <a:off x="2523474" y="1238768"/>
            <a:ext cx="6368897" cy="119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</a:pPr>
            <a:r>
              <a:rPr lang="no-NO" sz="3200" dirty="0"/>
              <a:t>Parametre har bare samme verdi som argumentet</a:t>
            </a:r>
            <a:endParaRPr sz="3200" dirty="0"/>
          </a:p>
        </p:txBody>
      </p:sp>
      <p:pic>
        <p:nvPicPr>
          <p:cNvPr id="777" name="Google Shape;77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5745" y="2571690"/>
            <a:ext cx="5546702" cy="3202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53160" y="3637147"/>
            <a:ext cx="905419" cy="111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093F3-752B-8DC4-F553-7B185D323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8" y="1872829"/>
            <a:ext cx="11952184" cy="248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2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no-NO"/>
              <a:t>Læringsmål</a:t>
            </a:r>
            <a:endParaRPr/>
          </a:p>
        </p:txBody>
      </p:sp>
      <p:sp>
        <p:nvSpPr>
          <p:cNvPr id="428" name="Google Shape;428;p3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28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endParaRPr/>
          </a:p>
        </p:txBody>
      </p:sp>
      <p:pic>
        <p:nvPicPr>
          <p:cNvPr id="429" name="Google Shape;4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004" y="2448289"/>
            <a:ext cx="7518996" cy="2358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E4C0-8FE5-EA77-92D8-86695A6F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47492-3FDF-F32B-6226-53420AE51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03EBE-1003-5525-D8FD-C09A061A3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3" y="1992250"/>
            <a:ext cx="11920413" cy="245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14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BE34-8321-E3D2-5359-DD73E288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ED7E1-00AA-FB87-0739-D10A0CBE2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9B638-839C-8288-BAEE-80D517123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31" y="2377392"/>
            <a:ext cx="10753072" cy="210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76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2257-B6D1-5356-DB14-72428055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E50B4-901A-79DC-6DB3-67872FEB5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F88C9-E7CD-C8BC-D6F9-FA60AED46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32" y="1173872"/>
            <a:ext cx="11068991" cy="45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51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1495-1DA7-9FD8-629C-D0077659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C2117-579A-ACD2-D39B-F5EED8F188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275F3-9F84-A65E-ACEF-2786A77E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833"/>
            <a:ext cx="11852307" cy="411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41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D8F2-05B2-625D-CF0D-137167C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F2CED-6BE2-D6B3-5CAF-45E8F18B7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4859A-C6BD-6C23-08A9-89A9429F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58" y="77462"/>
            <a:ext cx="8406241" cy="63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14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20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4" name="Google Shape;784;p20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803" name="Google Shape;803;p20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04" name="Google Shape;804;p20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05" name="Google Shape;805;p20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807" name="Google Shape;807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808" name="Google Shape;808;p20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09" name="Google Shape;809;p20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828" name="Google Shape;828;p20"/>
          <p:cNvSpPr/>
          <p:nvPr/>
        </p:nvSpPr>
        <p:spPr>
          <a:xfrm rot="-668471">
            <a:off x="2173916" y="2448612"/>
            <a:ext cx="4418757" cy="4259609"/>
          </a:xfrm>
          <a:custGeom>
            <a:avLst/>
            <a:gdLst/>
            <a:ahLst/>
            <a:cxnLst/>
            <a:rect l="l" t="t" r="r" b="b"/>
            <a:pathLst>
              <a:path w="4507111" h="4344781" extrusionOk="0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29" name="Google Shape;829;p20"/>
          <p:cNvSpPr/>
          <p:nvPr/>
        </p:nvSpPr>
        <p:spPr>
          <a:xfrm>
            <a:off x="2354579" y="691977"/>
            <a:ext cx="7761923" cy="5343064"/>
          </a:xfrm>
          <a:custGeom>
            <a:avLst/>
            <a:gdLst/>
            <a:ahLst/>
            <a:cxnLst/>
            <a:rect l="l" t="t" r="r" b="b"/>
            <a:pathLst>
              <a:path w="7817532" h="5450297" extrusionOk="0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30" name="Google Shape;830;p20"/>
          <p:cNvSpPr txBox="1"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800"/>
              <a:buFont typeface="Calibri"/>
              <a:buNone/>
            </a:pPr>
            <a:r>
              <a:rPr lang="no-NO" sz="4800"/>
              <a:t>Trix eller oblig-jobbing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no-NO"/>
              <a:t>Plan for i dag</a:t>
            </a:r>
            <a:endParaRPr/>
          </a:p>
        </p:txBody>
      </p:sp>
      <p:sp>
        <p:nvSpPr>
          <p:cNvPr id="435" name="Google Shape;435;p4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Filer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no-NO"/>
              <a:t>Lese fra filer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no-NO"/>
              <a:t>Skrive til filer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Prosedyrer med parametre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Funksjoner med retur-verdier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no-NO"/>
              <a:t>Filer</a:t>
            </a:r>
            <a:endParaRPr/>
          </a:p>
        </p:txBody>
      </p:sp>
      <p:sp>
        <p:nvSpPr>
          <p:cNvPr id="441" name="Google Shape;441;p5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Python gjør det lett å behandle informasjon i filer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Kan behandles som en liste av strenger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Ting man kan gjøre med filer: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no-NO"/>
              <a:t>Lese fra fil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no-NO"/>
              <a:t>Skrive til fil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Filobjekter i python har flere «moduser»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no-NO"/>
              <a:t>Lese fra fil</a:t>
            </a:r>
            <a:endParaRPr/>
          </a:p>
        </p:txBody>
      </p:sp>
      <p:sp>
        <p:nvSpPr>
          <p:cNvPr id="447" name="Google Shape;447;p6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Man kan åpne en fil i python med </a:t>
            </a:r>
            <a:r>
              <a:rPr lang="no-NO" b="1"/>
              <a:t>open()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no-NO"/>
              <a:t>Filen </a:t>
            </a:r>
            <a:r>
              <a:rPr lang="no-NO" b="1"/>
              <a:t>må </a:t>
            </a:r>
            <a:r>
              <a:rPr lang="no-NO"/>
              <a:t>eksistere først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Read-modus er standard for filer, men kan også skrives som ‘r’</a:t>
            </a:r>
            <a:endParaRPr/>
          </a:p>
          <a:p>
            <a:pPr marL="228600" lvl="0" indent="-10287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endParaRPr/>
          </a:p>
          <a:p>
            <a:pPr marL="228600" lvl="0" indent="-10287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Kan lese én og én linje, eller legge alle linjer til i en liste: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no-NO"/>
              <a:t>fil.readline() – Leser én linje (som ikke har blitt lest)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no-NO"/>
              <a:t>fil.readlines() – Leser alle linjer som en liste (som ikke har blitt lest)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Filer i read-modus kan traverseres gjennom med løkker</a:t>
            </a:r>
            <a:endParaRPr/>
          </a:p>
        </p:txBody>
      </p:sp>
      <p:pic>
        <p:nvPicPr>
          <p:cNvPr id="448" name="Google Shape;44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1047" y="2595873"/>
            <a:ext cx="4739092" cy="650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no-NO"/>
              <a:t>En fil kan traverseres gjennom</a:t>
            </a:r>
            <a:endParaRPr/>
          </a:p>
        </p:txBody>
      </p:sp>
      <p:sp>
        <p:nvSpPr>
          <p:cNvPr id="454" name="Google Shape;454;p7"/>
          <p:cNvSpPr txBox="1">
            <a:spLocks noGrp="1"/>
          </p:cNvSpPr>
          <p:nvPr>
            <p:ph type="body" idx="1"/>
          </p:nvPr>
        </p:nvSpPr>
        <p:spPr>
          <a:xfrm>
            <a:off x="5021496" y="748613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Linjer har en newline bak seg, men man kan fjerne dette med .strip()</a:t>
            </a:r>
            <a:endParaRPr/>
          </a:p>
        </p:txBody>
      </p:sp>
      <p:pic>
        <p:nvPicPr>
          <p:cNvPr id="455" name="Google Shape;45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290" y="860765"/>
            <a:ext cx="5634392" cy="2067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7047" y="418608"/>
            <a:ext cx="1457528" cy="269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40290" y="3828174"/>
            <a:ext cx="5634392" cy="1956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11000" y="3982878"/>
            <a:ext cx="1489622" cy="1646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no-NO"/>
              <a:t>Eksempel på readline og readlines</a:t>
            </a:r>
            <a:endParaRPr/>
          </a:p>
        </p:txBody>
      </p:sp>
      <p:pic>
        <p:nvPicPr>
          <p:cNvPr id="464" name="Google Shape;464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09254" y="4537401"/>
            <a:ext cx="7244589" cy="27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2295" y="1713529"/>
            <a:ext cx="3884251" cy="1713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4458" y="1713529"/>
            <a:ext cx="2104139" cy="1713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82295" y="3812340"/>
            <a:ext cx="3685923" cy="618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9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73" name="Google Shape;473;p9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492" name="Google Shape;492;p9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493" name="Google Shape;493;p9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496" name="Google Shape;49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497" name="Google Shape;497;p9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98" name="Google Shape;498;p9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517" name="Google Shape;517;p9"/>
          <p:cNvSpPr/>
          <p:nvPr/>
        </p:nvSpPr>
        <p:spPr>
          <a:xfrm rot="-668471">
            <a:off x="2173916" y="2448612"/>
            <a:ext cx="4418757" cy="4259609"/>
          </a:xfrm>
          <a:custGeom>
            <a:avLst/>
            <a:gdLst/>
            <a:ahLst/>
            <a:cxnLst/>
            <a:rect l="l" t="t" r="r" b="b"/>
            <a:pathLst>
              <a:path w="4507111" h="4344781" extrusionOk="0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18" name="Google Shape;518;p9"/>
          <p:cNvSpPr/>
          <p:nvPr/>
        </p:nvSpPr>
        <p:spPr>
          <a:xfrm>
            <a:off x="2354579" y="691977"/>
            <a:ext cx="7761923" cy="5343064"/>
          </a:xfrm>
          <a:custGeom>
            <a:avLst/>
            <a:gdLst/>
            <a:ahLst/>
            <a:cxnLst/>
            <a:rect l="l" t="t" r="r" b="b"/>
            <a:pathLst>
              <a:path w="7817532" h="5450297" extrusionOk="0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19" name="Google Shape;519;p9"/>
          <p:cNvSpPr txBox="1"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800"/>
              <a:buFont typeface="Calibri"/>
              <a:buNone/>
            </a:pPr>
            <a:r>
              <a:rPr lang="no-NO" sz="4800"/>
              <a:t>Livekode Filinnlesning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no-NO"/>
              <a:t>Skrive til fil</a:t>
            </a:r>
            <a:endParaRPr/>
          </a:p>
        </p:txBody>
      </p:sp>
      <p:sp>
        <p:nvSpPr>
          <p:cNvPr id="525" name="Google Shape;525;p10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To moduser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no-NO"/>
              <a:t>Write modus – Kan skrive til en fil, men alt innhold i filen blir erstattet av det man skriver til den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no-NO"/>
              <a:t>Append modus – Legger til linjer i en fil, overskriver ingenting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Samme funksjon for begge moduser - .write() </a:t>
            </a:r>
            <a:endParaRPr/>
          </a:p>
          <a:p>
            <a:pPr marL="228600" lvl="0" indent="-10287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endParaRPr/>
          </a:p>
          <a:p>
            <a:pPr marL="228600" lvl="0" indent="-10287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endParaRPr/>
          </a:p>
          <a:p>
            <a:pPr marL="228600" lvl="0" indent="-10287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Husk \n for å få ting på forskjellige linjer!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no-NO"/>
              <a:t>Hvis et filnavn ikke eksisterer, blir en ny fil opprettet</a:t>
            </a:r>
            <a:endParaRPr/>
          </a:p>
        </p:txBody>
      </p:sp>
      <p:pic>
        <p:nvPicPr>
          <p:cNvPr id="526" name="Google Shape;52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7335" y="3427497"/>
            <a:ext cx="4048690" cy="134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5793" y="3940146"/>
            <a:ext cx="1200318" cy="619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520</Words>
  <Application>Microsoft Office PowerPoint</Application>
  <PresentationFormat>Widescreen</PresentationFormat>
  <Paragraphs>75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Noto Sans Symbols</vt:lpstr>
      <vt:lpstr>Rockwell</vt:lpstr>
      <vt:lpstr>Atlas</vt:lpstr>
      <vt:lpstr>Atlas</vt:lpstr>
      <vt:lpstr>Atlas</vt:lpstr>
      <vt:lpstr>Konseptforståelse Uke     </vt:lpstr>
      <vt:lpstr>Læringsmål</vt:lpstr>
      <vt:lpstr>Plan for i dag</vt:lpstr>
      <vt:lpstr>Filer</vt:lpstr>
      <vt:lpstr>Lese fra fil</vt:lpstr>
      <vt:lpstr>En fil kan traverseres gjennom</vt:lpstr>
      <vt:lpstr>Eksempel på readline og readlines</vt:lpstr>
      <vt:lpstr>Livekode Filinnlesning</vt:lpstr>
      <vt:lpstr>Skrive til fil</vt:lpstr>
      <vt:lpstr>Filer bør lukkes etter bruk </vt:lpstr>
      <vt:lpstr>Oppgave</vt:lpstr>
      <vt:lpstr>Pause    Gruppe 6          Husk å registrere oppmøte :)    https://nettskjema.no/a/in1000gruppetime  </vt:lpstr>
      <vt:lpstr>Prosedyrer med parametre</vt:lpstr>
      <vt:lpstr>Syntaks</vt:lpstr>
      <vt:lpstr>Skop</vt:lpstr>
      <vt:lpstr>Prosedyrer med retur-verdier (Funksjoner)</vt:lpstr>
      <vt:lpstr>Eksempel på funksjon</vt:lpstr>
      <vt:lpstr>Parametre har bare samme verdi som argumentet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Trix eller oblig-jobbing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Timothy Bjerke</dc:creator>
  <cp:lastModifiedBy>Lennard Rolstad Denby</cp:lastModifiedBy>
  <cp:revision>1</cp:revision>
  <dcterms:created xsi:type="dcterms:W3CDTF">2024-09-17T13:01:33Z</dcterms:created>
  <dcterms:modified xsi:type="dcterms:W3CDTF">2024-09-18T17:52:36Z</dcterms:modified>
</cp:coreProperties>
</file>