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6"/>
  </p:normalViewPr>
  <p:slideViewPr>
    <p:cSldViewPr snapToGrid="0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0FB9-EDA4-3636-65B4-258D01D43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72CCF-8DDB-5D57-A6EC-A645FF0ED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71CAD-17EB-778B-C0C1-FF7C8D18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1BFF-5099-2D47-BD0C-CAF76ABE6A97}" type="datetimeFigureOut">
              <a:rPr lang="en-NO" smtClean="0"/>
              <a:t>22/09/2024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9C2C2-0F1D-2CA5-BD83-A7CAD2B3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742C2-75CF-C864-2DD6-D040DF11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73F7-23E7-604B-B33C-88E55888D71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23822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C2C30-4847-0843-6188-345C2C04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EFD36-07D4-C078-BCF5-FF87EECD7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DBBD1-2BE3-050C-969D-30639477A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1BFF-5099-2D47-BD0C-CAF76ABE6A97}" type="datetimeFigureOut">
              <a:rPr lang="en-NO" smtClean="0"/>
              <a:t>22/09/2024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D15C2-8311-6BC5-C7A2-243E03B8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AC28C-3964-A574-84E2-AE70F00E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73F7-23E7-604B-B33C-88E55888D71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863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D68769-484A-603C-7004-AF6E97307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648A7-0C8B-00B6-2048-6E96BCBEC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5E0B5-9890-B13A-8BCB-72FBA62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1BFF-5099-2D47-BD0C-CAF76ABE6A97}" type="datetimeFigureOut">
              <a:rPr lang="en-NO" smtClean="0"/>
              <a:t>22/09/2024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48B61-2F3E-91C5-D0E9-CE6ACB0EE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D0E30-0A3C-D73B-25CA-B2D248820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73F7-23E7-604B-B33C-88E55888D71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84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5CEF-491E-37D8-1748-3A7834DF6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E7219-0775-91D0-3F52-B57B167B8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9A846-29CF-4B25-D8DB-C8F018BF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1BFF-5099-2D47-BD0C-CAF76ABE6A97}" type="datetimeFigureOut">
              <a:rPr lang="en-NO" smtClean="0"/>
              <a:t>22/09/2024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7F7D1-7247-5DA2-AA91-B354EB9D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F6F1-FC90-C43A-4027-5A31B2BAF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73F7-23E7-604B-B33C-88E55888D71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89686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80D61-1C17-EE51-FDF1-1257FFA5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3ED4F-C62D-AF82-5CA7-01207BA7C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DF3C-B989-843D-0322-3F17772D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1BFF-5099-2D47-BD0C-CAF76ABE6A97}" type="datetimeFigureOut">
              <a:rPr lang="en-NO" smtClean="0"/>
              <a:t>22/09/2024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48A2A-C703-F37C-B598-E451C46D9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168F1-22DF-BB81-F136-CB9D86E2A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73F7-23E7-604B-B33C-88E55888D71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53227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C6E1-2EC3-E3E9-060C-7576B218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62E75-8D5D-BA3F-0BD2-BC3AC46428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8CABB-4564-70EF-8A0C-CAACB7394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30A7B-AFFF-6FD0-25B8-DCE3C808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1BFF-5099-2D47-BD0C-CAF76ABE6A97}" type="datetimeFigureOut">
              <a:rPr lang="en-NO" smtClean="0"/>
              <a:t>22/09/2024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5381A-6AE0-ACC6-7C9D-D18E31C1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AE57C-B5F0-3816-90E2-7ECE3BD5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73F7-23E7-604B-B33C-88E55888D71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6169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E79C-108C-4FFA-7D1B-B51E372F5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54212-5424-AB80-0FE4-76D73B6E4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A058E-2070-A084-F30B-9D7569976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3689-0B1A-2973-DE53-0F2643CA0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E49815-69CF-8CEF-78B7-1314C0EE6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C45619-A4F1-8B2C-F50D-54011B9EC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1BFF-5099-2D47-BD0C-CAF76ABE6A97}" type="datetimeFigureOut">
              <a:rPr lang="en-NO" smtClean="0"/>
              <a:t>22/09/2024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9D3B79-1451-FE60-77A3-A9B176CA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FF4C4-B2C1-37C8-B77C-53F94C0B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73F7-23E7-604B-B33C-88E55888D71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00933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A065-057D-BFE6-07F6-6FCAE84A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AB749-1351-6062-14E6-DB37002B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1BFF-5099-2D47-BD0C-CAF76ABE6A97}" type="datetimeFigureOut">
              <a:rPr lang="en-NO" smtClean="0"/>
              <a:t>22/09/2024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870062-3071-8668-A659-7FDEC6350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17233-85E6-83B0-8736-7503CAED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73F7-23E7-604B-B33C-88E55888D71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0278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67A296-D421-B6C8-7863-E2C332A8B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1BFF-5099-2D47-BD0C-CAF76ABE6A97}" type="datetimeFigureOut">
              <a:rPr lang="en-NO" smtClean="0"/>
              <a:t>22/09/2024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544DB-A65A-2568-FE46-BC1CA5A4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EDBD3-AF53-C0E9-69BF-6C72B9FB0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73F7-23E7-604B-B33C-88E55888D71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42821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F523-5A6F-3D88-84FE-610E65B45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682D6-441A-4A47-E102-8CDD56FE4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3C37-01BA-A2DE-207A-FA316A0F2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567C3-F22B-54F7-F786-EAA01BEC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1BFF-5099-2D47-BD0C-CAF76ABE6A97}" type="datetimeFigureOut">
              <a:rPr lang="en-NO" smtClean="0"/>
              <a:t>22/09/2024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5AAC6-B63C-BB10-5C21-FCA806758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34E57-3678-868C-D4FE-3762971AE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73F7-23E7-604B-B33C-88E55888D71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5830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A4F57-878D-C012-8248-ED485B7C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9A78E-6A01-FE7A-D4B4-98DF0562F7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912CA-BBD4-166F-A210-4AA453E9E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1D39C-2C30-FD23-1BC1-47AE891E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1BFF-5099-2D47-BD0C-CAF76ABE6A97}" type="datetimeFigureOut">
              <a:rPr lang="en-NO" smtClean="0"/>
              <a:t>22/09/2024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4E30C-3BA3-5FB6-CAF7-CC614ED9F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B3D07-57E7-A55E-30B0-58FDCE88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73F7-23E7-604B-B33C-88E55888D71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0565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F0F86-336A-7763-7F9B-7FDBBC9AB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44EF7-0B3E-8E51-7650-A5BB24C35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5254E-75BF-7563-323E-7F3913BCB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AF1BFF-5099-2D47-BD0C-CAF76ABE6A97}" type="datetimeFigureOut">
              <a:rPr lang="en-NO" smtClean="0"/>
              <a:t>22/09/2024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AC056-1082-2886-6280-F8F5E822E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F7BF2-1C56-813F-4FB8-3A9906BD6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AA73F7-23E7-604B-B33C-88E55888D71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889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3672CF4-9A3A-2625-2092-787D1C1169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O"/>
          </a:p>
        </p:txBody>
      </p:sp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872832B0-5544-A978-57EB-0BEFB195F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1713706"/>
            <a:ext cx="10244482" cy="271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4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text with black text&#10;&#10;Description automatically generated">
            <a:extLst>
              <a:ext uri="{FF2B5EF4-FFF2-40B4-BE49-F238E27FC236}">
                <a16:creationId xmlns:a16="http://schemas.microsoft.com/office/drawing/2014/main" id="{B76DF460-7482-E05D-9FCE-D9CFF574D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098042"/>
            <a:ext cx="10905066" cy="466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9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text with black text&#10;&#10;Description automatically generated">
            <a:extLst>
              <a:ext uri="{FF2B5EF4-FFF2-40B4-BE49-F238E27FC236}">
                <a16:creationId xmlns:a16="http://schemas.microsoft.com/office/drawing/2014/main" id="{E93E4B37-3384-6CF7-8555-7349D4E95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07204"/>
            <a:ext cx="10905066" cy="504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37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document&#10;&#10;Description automatically generated">
            <a:extLst>
              <a:ext uri="{FF2B5EF4-FFF2-40B4-BE49-F238E27FC236}">
                <a16:creationId xmlns:a16="http://schemas.microsoft.com/office/drawing/2014/main" id="{1B147F7C-03FA-EB40-B173-59233CEF8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97931"/>
            <a:ext cx="10905066" cy="406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8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text with black text&#10;&#10;Description automatically generated">
            <a:extLst>
              <a:ext uri="{FF2B5EF4-FFF2-40B4-BE49-F238E27FC236}">
                <a16:creationId xmlns:a16="http://schemas.microsoft.com/office/drawing/2014/main" id="{971208C3-2604-CCF1-395E-5FF6D17EE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955" y="643466"/>
            <a:ext cx="74280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72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document&#10;&#10;Description automatically generated">
            <a:extLst>
              <a:ext uri="{FF2B5EF4-FFF2-40B4-BE49-F238E27FC236}">
                <a16:creationId xmlns:a16="http://schemas.microsoft.com/office/drawing/2014/main" id="{A57CEC14-CD4E-3B2F-41C0-ED8C60E3E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756" y="643466"/>
            <a:ext cx="944248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0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text&#10;&#10;Description automatically generated">
            <a:extLst>
              <a:ext uri="{FF2B5EF4-FFF2-40B4-BE49-F238E27FC236}">
                <a16:creationId xmlns:a16="http://schemas.microsoft.com/office/drawing/2014/main" id="{CECC8A19-CB3A-D6D3-3068-0DFDC81AC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43628"/>
            <a:ext cx="10905066" cy="537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99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Lennard Rolstad Denby</dc:creator>
  <cp:lastModifiedBy>Lennard Rolstad Denby</cp:lastModifiedBy>
  <cp:revision>1</cp:revision>
  <dcterms:created xsi:type="dcterms:W3CDTF">2024-09-22T12:57:05Z</dcterms:created>
  <dcterms:modified xsi:type="dcterms:W3CDTF">2024-09-22T13:00:54Z</dcterms:modified>
</cp:coreProperties>
</file>