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1" r:id="rId17"/>
    <p:sldId id="275" r:id="rId18"/>
    <p:sldId id="276" r:id="rId19"/>
    <p:sldId id="277" r:id="rId20"/>
    <p:sldId id="280" r:id="rId21"/>
    <p:sldId id="278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ED694-9E71-4498-AB59-67B9137FAEBA}" v="1" dt="2024-08-28T20:29:5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BF0ED694-9E71-4498-AB59-67B9137FAEBA}"/>
    <pc:docChg chg="custSel addSld modSld sldOrd">
      <pc:chgData name="Lennard Rolstad Denby" userId="32b70bad-f9a6-4436-bae9-a88e91ea250f" providerId="ADAL" clId="{BF0ED694-9E71-4498-AB59-67B9137FAEBA}" dt="2024-08-28T20:29:42.627" v="110"/>
      <pc:docMkLst>
        <pc:docMk/>
      </pc:docMkLst>
      <pc:sldChg chg="modSp mod">
        <pc:chgData name="Lennard Rolstad Denby" userId="32b70bad-f9a6-4436-bae9-a88e91ea250f" providerId="ADAL" clId="{BF0ED694-9E71-4498-AB59-67B9137FAEBA}" dt="2024-08-28T20:24:10.058" v="1" actId="20577"/>
        <pc:sldMkLst>
          <pc:docMk/>
          <pc:sldMk cId="2977141500" sldId="274"/>
        </pc:sldMkLst>
        <pc:spChg chg="mod">
          <ac:chgData name="Lennard Rolstad Denby" userId="32b70bad-f9a6-4436-bae9-a88e91ea250f" providerId="ADAL" clId="{BF0ED694-9E71-4498-AB59-67B9137FAEBA}" dt="2024-08-28T20:24:10.058" v="1" actId="20577"/>
          <ac:spMkLst>
            <pc:docMk/>
            <pc:sldMk cId="2977141500" sldId="274"/>
            <ac:spMk id="2" creationId="{732BB47A-C161-B8AA-62E9-835AD07D11DD}"/>
          </ac:spMkLst>
        </pc:spChg>
      </pc:sldChg>
      <pc:sldChg chg="addSp modSp new mod setBg setClrOvrMap">
        <pc:chgData name="Lennard Rolstad Denby" userId="32b70bad-f9a6-4436-bae9-a88e91ea250f" providerId="ADAL" clId="{BF0ED694-9E71-4498-AB59-67B9137FAEBA}" dt="2024-08-28T20:27:22.340" v="7" actId="26606"/>
        <pc:sldMkLst>
          <pc:docMk/>
          <pc:sldMk cId="2174477503" sldId="278"/>
        </pc:sldMkLst>
        <pc:spChg chg="mod">
          <ac:chgData name="Lennard Rolstad Denby" userId="32b70bad-f9a6-4436-bae9-a88e91ea250f" providerId="ADAL" clId="{BF0ED694-9E71-4498-AB59-67B9137FAEBA}" dt="2024-08-28T20:27:22.340" v="7" actId="26606"/>
          <ac:spMkLst>
            <pc:docMk/>
            <pc:sldMk cId="2174477503" sldId="278"/>
            <ac:spMk id="2" creationId="{D8D8AB8C-B400-364F-4C4E-0151557D2619}"/>
          </ac:spMkLst>
        </pc:spChg>
        <pc:spChg chg="mod ord">
          <ac:chgData name="Lennard Rolstad Denby" userId="32b70bad-f9a6-4436-bae9-a88e91ea250f" providerId="ADAL" clId="{BF0ED694-9E71-4498-AB59-67B9137FAEBA}" dt="2024-08-28T20:27:22.340" v="7" actId="26606"/>
          <ac:spMkLst>
            <pc:docMk/>
            <pc:sldMk cId="2174477503" sldId="278"/>
            <ac:spMk id="3" creationId="{180F541B-0072-E289-AF4C-489D7214B77F}"/>
          </ac:spMkLst>
        </pc:spChg>
        <pc:spChg chg="add">
          <ac:chgData name="Lennard Rolstad Denby" userId="32b70bad-f9a6-4436-bae9-a88e91ea250f" providerId="ADAL" clId="{BF0ED694-9E71-4498-AB59-67B9137FAEBA}" dt="2024-08-28T20:27:22.340" v="7" actId="26606"/>
          <ac:spMkLst>
            <pc:docMk/>
            <pc:sldMk cId="2174477503" sldId="278"/>
            <ac:spMk id="10" creationId="{A3BAF07C-C39E-42EB-BB22-8D46691D9735}"/>
          </ac:spMkLst>
        </pc:spChg>
        <pc:spChg chg="add">
          <ac:chgData name="Lennard Rolstad Denby" userId="32b70bad-f9a6-4436-bae9-a88e91ea250f" providerId="ADAL" clId="{BF0ED694-9E71-4498-AB59-67B9137FAEBA}" dt="2024-08-28T20:27:22.340" v="7" actId="26606"/>
          <ac:spMkLst>
            <pc:docMk/>
            <pc:sldMk cId="2174477503" sldId="278"/>
            <ac:spMk id="33" creationId="{44C110BA-81E8-4247-853A-5F2B93E92E46}"/>
          </ac:spMkLst>
        </pc:spChg>
        <pc:grpChg chg="add">
          <ac:chgData name="Lennard Rolstad Denby" userId="32b70bad-f9a6-4436-bae9-a88e91ea250f" providerId="ADAL" clId="{BF0ED694-9E71-4498-AB59-67B9137FAEBA}" dt="2024-08-28T20:27:22.340" v="7" actId="26606"/>
          <ac:grpSpMkLst>
            <pc:docMk/>
            <pc:sldMk cId="2174477503" sldId="278"/>
            <ac:grpSpMk id="12" creationId="{D8E9CF54-0466-4261-9E62-0249E60E1886}"/>
          </ac:grpSpMkLst>
        </pc:grpChg>
        <pc:picChg chg="add mod">
          <ac:chgData name="Lennard Rolstad Denby" userId="32b70bad-f9a6-4436-bae9-a88e91ea250f" providerId="ADAL" clId="{BF0ED694-9E71-4498-AB59-67B9137FAEBA}" dt="2024-08-28T20:27:22.340" v="7" actId="26606"/>
          <ac:picMkLst>
            <pc:docMk/>
            <pc:sldMk cId="2174477503" sldId="278"/>
            <ac:picMk id="5" creationId="{248A100E-D3EB-DBC6-6130-AC0D45730D15}"/>
          </ac:picMkLst>
        </pc:picChg>
      </pc:sldChg>
      <pc:sldChg chg="addSp delSp modSp new mod setBg">
        <pc:chgData name="Lennard Rolstad Denby" userId="32b70bad-f9a6-4436-bae9-a88e91ea250f" providerId="ADAL" clId="{BF0ED694-9E71-4498-AB59-67B9137FAEBA}" dt="2024-08-28T20:27:43.967" v="10" actId="26606"/>
        <pc:sldMkLst>
          <pc:docMk/>
          <pc:sldMk cId="2703287017" sldId="279"/>
        </pc:sldMkLst>
        <pc:spChg chg="mod">
          <ac:chgData name="Lennard Rolstad Denby" userId="32b70bad-f9a6-4436-bae9-a88e91ea250f" providerId="ADAL" clId="{BF0ED694-9E71-4498-AB59-67B9137FAEBA}" dt="2024-08-28T20:27:43.967" v="10" actId="26606"/>
          <ac:spMkLst>
            <pc:docMk/>
            <pc:sldMk cId="2703287017" sldId="279"/>
            <ac:spMk id="2" creationId="{7CEA5659-07EA-6463-A297-61739F0753A6}"/>
          </ac:spMkLst>
        </pc:spChg>
        <pc:spChg chg="del">
          <ac:chgData name="Lennard Rolstad Denby" userId="32b70bad-f9a6-4436-bae9-a88e91ea250f" providerId="ADAL" clId="{BF0ED694-9E71-4498-AB59-67B9137FAEBA}" dt="2024-08-28T20:27:40.709" v="9" actId="22"/>
          <ac:spMkLst>
            <pc:docMk/>
            <pc:sldMk cId="2703287017" sldId="279"/>
            <ac:spMk id="3" creationId="{2FAAF484-1230-C054-C833-FFA0DD65D990}"/>
          </ac:spMkLst>
        </pc:spChg>
        <pc:spChg chg="add">
          <ac:chgData name="Lennard Rolstad Denby" userId="32b70bad-f9a6-4436-bae9-a88e91ea250f" providerId="ADAL" clId="{BF0ED694-9E71-4498-AB59-67B9137FAEBA}" dt="2024-08-28T20:27:43.967" v="10" actId="26606"/>
          <ac:spMkLst>
            <pc:docMk/>
            <pc:sldMk cId="2703287017" sldId="279"/>
            <ac:spMk id="36" creationId="{A3BAF07C-C39E-42EB-BB22-8D46691D9735}"/>
          </ac:spMkLst>
        </pc:spChg>
        <pc:grpChg chg="add">
          <ac:chgData name="Lennard Rolstad Denby" userId="32b70bad-f9a6-4436-bae9-a88e91ea250f" providerId="ADAL" clId="{BF0ED694-9E71-4498-AB59-67B9137FAEBA}" dt="2024-08-28T20:27:43.967" v="10" actId="26606"/>
          <ac:grpSpMkLst>
            <pc:docMk/>
            <pc:sldMk cId="2703287017" sldId="279"/>
            <ac:grpSpMk id="10" creationId="{2DAE3342-9DFC-49D4-B09C-25E310769317}"/>
          </ac:grpSpMkLst>
        </pc:grpChg>
        <pc:grpChg chg="add">
          <ac:chgData name="Lennard Rolstad Denby" userId="32b70bad-f9a6-4436-bae9-a88e91ea250f" providerId="ADAL" clId="{BF0ED694-9E71-4498-AB59-67B9137FAEBA}" dt="2024-08-28T20:27:43.967" v="10" actId="26606"/>
          <ac:grpSpMkLst>
            <pc:docMk/>
            <pc:sldMk cId="2703287017" sldId="279"/>
            <ac:grpSpMk id="31" creationId="{B54F73D8-62C2-4127-9D19-01219BBB9942}"/>
          </ac:grpSpMkLst>
        </pc:grpChg>
        <pc:grpChg chg="add">
          <ac:chgData name="Lennard Rolstad Denby" userId="32b70bad-f9a6-4436-bae9-a88e91ea250f" providerId="ADAL" clId="{BF0ED694-9E71-4498-AB59-67B9137FAEBA}" dt="2024-08-28T20:27:43.967" v="10" actId="26606"/>
          <ac:grpSpMkLst>
            <pc:docMk/>
            <pc:sldMk cId="2703287017" sldId="279"/>
            <ac:grpSpMk id="38" creationId="{D8E9CF54-0466-4261-9E62-0249E60E1886}"/>
          </ac:grpSpMkLst>
        </pc:grpChg>
        <pc:picChg chg="add mod ord">
          <ac:chgData name="Lennard Rolstad Denby" userId="32b70bad-f9a6-4436-bae9-a88e91ea250f" providerId="ADAL" clId="{BF0ED694-9E71-4498-AB59-67B9137FAEBA}" dt="2024-08-28T20:27:43.967" v="10" actId="26606"/>
          <ac:picMkLst>
            <pc:docMk/>
            <pc:sldMk cId="2703287017" sldId="279"/>
            <ac:picMk id="5" creationId="{BB8F4CA7-2010-3737-EC16-B802989FEF08}"/>
          </ac:picMkLst>
        </pc:picChg>
      </pc:sldChg>
      <pc:sldChg chg="addSp delSp modSp new mod ord">
        <pc:chgData name="Lennard Rolstad Denby" userId="32b70bad-f9a6-4436-bae9-a88e91ea250f" providerId="ADAL" clId="{BF0ED694-9E71-4498-AB59-67B9137FAEBA}" dt="2024-08-28T20:29:42.627" v="110"/>
        <pc:sldMkLst>
          <pc:docMk/>
          <pc:sldMk cId="305266493" sldId="280"/>
        </pc:sldMkLst>
        <pc:spChg chg="mod">
          <ac:chgData name="Lennard Rolstad Denby" userId="32b70bad-f9a6-4436-bae9-a88e91ea250f" providerId="ADAL" clId="{BF0ED694-9E71-4498-AB59-67B9137FAEBA}" dt="2024-08-28T20:29:05.362" v="33" actId="20577"/>
          <ac:spMkLst>
            <pc:docMk/>
            <pc:sldMk cId="305266493" sldId="280"/>
            <ac:spMk id="2" creationId="{F92533C7-306D-54C3-A4BF-0B4D513FCB07}"/>
          </ac:spMkLst>
        </pc:spChg>
        <pc:spChg chg="mod">
          <ac:chgData name="Lennard Rolstad Denby" userId="32b70bad-f9a6-4436-bae9-a88e91ea250f" providerId="ADAL" clId="{BF0ED694-9E71-4498-AB59-67B9137FAEBA}" dt="2024-08-28T20:29:42.627" v="110"/>
          <ac:spMkLst>
            <pc:docMk/>
            <pc:sldMk cId="305266493" sldId="280"/>
            <ac:spMk id="3" creationId="{2E30F1D0-EDB1-EDC1-33D0-955D42799A43}"/>
          </ac:spMkLst>
        </pc:spChg>
        <pc:picChg chg="add del mod">
          <ac:chgData name="Lennard Rolstad Denby" userId="32b70bad-f9a6-4436-bae9-a88e91ea250f" providerId="ADAL" clId="{BF0ED694-9E71-4498-AB59-67B9137FAEBA}" dt="2024-08-28T20:28:39.127" v="17" actId="478"/>
          <ac:picMkLst>
            <pc:docMk/>
            <pc:sldMk cId="305266493" sldId="280"/>
            <ac:picMk id="5" creationId="{30AD65BF-12ED-4248-0E78-C58EA51C2A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4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22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99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32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14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55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0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54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24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052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16B8-D8FF-4B8C-86E0-761986ECA77B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DEC3-F9AD-4A73-BFB0-BE976CB7F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52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mothbj@uio.n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outline">
            <a:extLst>
              <a:ext uri="{FF2B5EF4-FFF2-40B4-BE49-F238E27FC236}">
                <a16:creationId xmlns:a16="http://schemas.microsoft.com/office/drawing/2014/main" id="{BB00E281-1044-F1AF-F234-380A867B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9271" y="1918715"/>
            <a:ext cx="3185161" cy="318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C2118-B727-5843-582A-70210481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17" y="2077369"/>
            <a:ext cx="8679915" cy="1748729"/>
          </a:xfrm>
        </p:spPr>
        <p:txBody>
          <a:bodyPr/>
          <a:lstStyle/>
          <a:p>
            <a:r>
              <a:rPr lang="nb-NO" dirty="0"/>
              <a:t>Konseptforståelse Uke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E3ADF-DEED-31DE-1B74-C88118F4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6 - Robotikk</a:t>
            </a:r>
          </a:p>
        </p:txBody>
      </p:sp>
    </p:spTree>
    <p:extLst>
      <p:ext uri="{BB962C8B-B14F-4D97-AF65-F5344CB8AC3E}">
        <p14:creationId xmlns:p14="http://schemas.microsoft.com/office/powerpoint/2010/main" val="16430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34A-65AD-B81C-F384-98BA5C2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gjør egentlig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7032-299F-6DCF-6249-A2A65810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123" y="1869986"/>
            <a:ext cx="6281873" cy="5248622"/>
          </a:xfrm>
        </p:spPr>
        <p:txBody>
          <a:bodyPr/>
          <a:lstStyle/>
          <a:p>
            <a:r>
              <a:rPr lang="nb-NO" dirty="0"/>
              <a:t>Input() tar inn brukerinput (dette kan dere)</a:t>
            </a:r>
          </a:p>
          <a:p>
            <a:r>
              <a:rPr lang="nb-NO" dirty="0"/>
              <a:t>Alt brukerinput konverteres automatisk til </a:t>
            </a:r>
            <a:r>
              <a:rPr lang="nb-NO" dirty="0" err="1"/>
              <a:t>strings</a:t>
            </a:r>
            <a:endParaRPr lang="nb-NO" dirty="0"/>
          </a:p>
          <a:p>
            <a:pPr lvl="1"/>
            <a:r>
              <a:rPr lang="nb-NO" dirty="0"/>
              <a:t>Dette liker vi ofte ikke</a:t>
            </a:r>
          </a:p>
          <a:p>
            <a:r>
              <a:rPr lang="nb-NO" dirty="0"/>
              <a:t>Derfor lurt å konvertere types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Dksk</a:t>
            </a:r>
            <a:endParaRPr lang="nb-NO" dirty="0"/>
          </a:p>
          <a:p>
            <a:r>
              <a:rPr lang="nb-NO" dirty="0"/>
              <a:t>Ikke alt kan konverteres til alt, kan få feilmelding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E5BD-2E69-378A-D953-AFBF7BF9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3" y="2637788"/>
            <a:ext cx="6223226" cy="27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29FD-8E86-1EE3-B041-B0A1F81B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  <a:br>
              <a:rPr lang="nb-NO" dirty="0"/>
            </a:br>
            <a:r>
              <a:rPr lang="nb-NO" dirty="0"/>
              <a:t>Diskusjon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E753-F03F-AF43-76D8-AB329F7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/>
          <a:lstStyle/>
          <a:p>
            <a:r>
              <a:rPr lang="nb-NO" dirty="0"/>
              <a:t>Lag fire variabler, </a:t>
            </a:r>
            <a:r>
              <a:rPr lang="nb-NO" i="1" dirty="0"/>
              <a:t>heltall1</a:t>
            </a:r>
            <a:r>
              <a:rPr lang="nb-NO" dirty="0"/>
              <a:t>, </a:t>
            </a:r>
            <a:r>
              <a:rPr lang="nb-NO" i="1" dirty="0"/>
              <a:t>heltall2</a:t>
            </a:r>
            <a:r>
              <a:rPr lang="nb-NO" dirty="0"/>
              <a:t>, </a:t>
            </a:r>
            <a:r>
              <a:rPr lang="nb-NO" i="1" dirty="0"/>
              <a:t>flyttall1</a:t>
            </a:r>
            <a:r>
              <a:rPr lang="nb-NO" dirty="0"/>
              <a:t>, </a:t>
            </a:r>
            <a:r>
              <a:rPr lang="nb-NO" i="1" dirty="0"/>
              <a:t>flyttall2</a:t>
            </a:r>
            <a:endParaRPr lang="nb-NO" dirty="0"/>
          </a:p>
          <a:p>
            <a:r>
              <a:rPr lang="nb-NO" dirty="0"/>
              <a:t>Tilordne disse variablene tall som passer med variabelnavnene ved bruk av input()</a:t>
            </a:r>
          </a:p>
          <a:p>
            <a:r>
              <a:rPr lang="nb-NO" dirty="0"/>
              <a:t>Skriv ut summen og produktet (gange) av de to heltallene, deretter de to flyttallene</a:t>
            </a:r>
          </a:p>
          <a:p>
            <a:r>
              <a:rPr lang="nb-NO" dirty="0"/>
              <a:t>Undersøk hva som skrives ut i terminalen når dere summerer og multipliserer et </a:t>
            </a:r>
            <a:r>
              <a:rPr lang="nb-NO" b="1" dirty="0"/>
              <a:t>heltall</a:t>
            </a:r>
            <a:r>
              <a:rPr lang="nb-NO" dirty="0"/>
              <a:t> med et </a:t>
            </a:r>
            <a:r>
              <a:rPr lang="nb-NO" b="1" dirty="0"/>
              <a:t>flyttall</a:t>
            </a:r>
            <a:r>
              <a:rPr lang="nb-NO" dirty="0"/>
              <a:t>. Hvorfor er det slik?</a:t>
            </a:r>
          </a:p>
          <a:p>
            <a:r>
              <a:rPr lang="nb-NO" dirty="0"/>
              <a:t>Hva skjer om dere summerer et heltall eller flyttall med en streng?</a:t>
            </a:r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859C-975A-4FA2-9D04-A14E0190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17" y="371387"/>
            <a:ext cx="2963005" cy="21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2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AA76-A00F-8144-B9E9-2B104F31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Boolske uttrykk og operatorer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823E-2570-3AE8-69EC-C1E63269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Bool</a:t>
            </a:r>
            <a:r>
              <a:rPr lang="nb-NO" dirty="0"/>
              <a:t> er en datatype i </a:t>
            </a:r>
            <a:r>
              <a:rPr lang="nb-NO" dirty="0" err="1"/>
              <a:t>python</a:t>
            </a:r>
            <a:endParaRPr lang="nb-NO" dirty="0"/>
          </a:p>
          <a:p>
            <a:r>
              <a:rPr lang="nb-NO" dirty="0"/>
              <a:t>En boolsk variabel har to statuser, </a:t>
            </a:r>
            <a:r>
              <a:rPr lang="nb-NO" b="1" dirty="0"/>
              <a:t>True</a:t>
            </a:r>
            <a:r>
              <a:rPr lang="nb-NO" dirty="0"/>
              <a:t> eller </a:t>
            </a:r>
            <a:r>
              <a:rPr lang="nb-NO" b="1" dirty="0"/>
              <a:t>False</a:t>
            </a:r>
            <a:endParaRPr lang="nb-NO" dirty="0"/>
          </a:p>
          <a:p>
            <a:r>
              <a:rPr lang="nb-NO" dirty="0"/>
              <a:t>Viktig med stor forbokstav i True og False</a:t>
            </a:r>
          </a:p>
          <a:p>
            <a:r>
              <a:rPr lang="nb-NO" dirty="0"/>
              <a:t>Alle sammenligninger fører til en boolsk verdi</a:t>
            </a:r>
          </a:p>
          <a:p>
            <a:r>
              <a:rPr lang="nb-NO" dirty="0"/>
              <a:t>Hva skjer egentlig under en if-sjekk?</a:t>
            </a:r>
          </a:p>
          <a:p>
            <a:r>
              <a:rPr lang="nb-NO" dirty="0"/>
              <a:t>Hva </a:t>
            </a:r>
            <a:r>
              <a:rPr lang="nb-NO" dirty="0" err="1"/>
              <a:t>printes</a:t>
            </a:r>
            <a:r>
              <a:rPr lang="nb-NO" dirty="0"/>
              <a:t> ut her?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C9B4E-F739-EF77-9BE8-EF6A1B79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62" y="3828503"/>
            <a:ext cx="3379425" cy="22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0738-C29A-F038-2E3C-3003CFC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9F46-ECB6-3F10-5145-E97645F0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Kodeord for å (blant annet) utvide funksjonen av if-sjekker</a:t>
            </a:r>
          </a:p>
          <a:p>
            <a:r>
              <a:rPr lang="nb-NO" dirty="0"/>
              <a:t>Slipper å nøste masse if-sjekker sammen</a:t>
            </a:r>
          </a:p>
          <a:p>
            <a:r>
              <a:rPr lang="nb-NO" b="1" dirty="0"/>
              <a:t>And</a:t>
            </a:r>
            <a:r>
              <a:rPr lang="nb-NO" dirty="0"/>
              <a:t>-uttrykk er bare sanne når </a:t>
            </a:r>
            <a:r>
              <a:rPr lang="nb-NO" b="1" dirty="0"/>
              <a:t>begge</a:t>
            </a:r>
            <a:r>
              <a:rPr lang="nb-NO" dirty="0"/>
              <a:t> sider av uttrykket er sanne</a:t>
            </a:r>
          </a:p>
          <a:p>
            <a:r>
              <a:rPr lang="nb-NO" b="1" dirty="0"/>
              <a:t>Or</a:t>
            </a:r>
            <a:r>
              <a:rPr lang="nb-NO" dirty="0"/>
              <a:t>-uttrykk er sanne når </a:t>
            </a:r>
            <a:r>
              <a:rPr lang="nb-NO" b="1" dirty="0"/>
              <a:t>begge eller en </a:t>
            </a:r>
            <a:r>
              <a:rPr lang="nb-NO" dirty="0"/>
              <a:t>av sidene er sanne</a:t>
            </a:r>
          </a:p>
          <a:p>
            <a:r>
              <a:rPr lang="nb-NO" b="1" dirty="0"/>
              <a:t>Not</a:t>
            </a:r>
            <a:r>
              <a:rPr lang="nb-NO" dirty="0"/>
              <a:t> uttrykk sjekker om noe </a:t>
            </a:r>
            <a:r>
              <a:rPr lang="nb-NO" b="1" dirty="0"/>
              <a:t>ikke</a:t>
            </a:r>
            <a:r>
              <a:rPr lang="nb-NO" dirty="0"/>
              <a:t> er sant</a:t>
            </a:r>
          </a:p>
          <a:p>
            <a:r>
              <a:rPr lang="nb-NO" b="1" dirty="0"/>
              <a:t>OBS!!!</a:t>
            </a:r>
            <a:r>
              <a:rPr lang="nb-NO" dirty="0"/>
              <a:t> Man må ha to </a:t>
            </a:r>
            <a:r>
              <a:rPr lang="nb-NO" b="1" dirty="0"/>
              <a:t>uttrykk</a:t>
            </a:r>
            <a:r>
              <a:rPr lang="nb-NO" dirty="0"/>
              <a:t> på hver side av operatorene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60339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60C-6C63-425C-93CE-DD9F04D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Ikke gjør dette!!!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8C732-D612-8CE4-6D6D-DEB14175E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259" y="1703891"/>
            <a:ext cx="4200266" cy="3450218"/>
          </a:xfrm>
        </p:spPr>
      </p:pic>
    </p:spTree>
    <p:extLst>
      <p:ext uri="{BB962C8B-B14F-4D97-AF65-F5344CB8AC3E}">
        <p14:creationId xmlns:p14="http://schemas.microsoft.com/office/powerpoint/2010/main" val="205313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60C-6C63-425C-93CE-DD9F04D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Gjør dette: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70244-1E09-5620-2567-D02D01A7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49970-4013-EF22-7CF7-6692C655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02" y="2745647"/>
            <a:ext cx="5165762" cy="16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F917-9746-06CF-7E96-36C95381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typer feil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55D9-C062-75F4-27FE-E3068380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Syntaksfeil</a:t>
            </a:r>
          </a:p>
          <a:p>
            <a:pPr lvl="1"/>
            <a:r>
              <a:rPr lang="nb-NO" dirty="0"/>
              <a:t>Får ikke kjørt koden, problemer med syntaks</a:t>
            </a:r>
          </a:p>
          <a:p>
            <a:r>
              <a:rPr lang="nb-NO" dirty="0"/>
              <a:t>Logiske feil</a:t>
            </a:r>
          </a:p>
          <a:p>
            <a:pPr lvl="1"/>
            <a:r>
              <a:rPr lang="nb-NO" dirty="0"/>
              <a:t>Feil med logikken i koden, ofte din egen feil</a:t>
            </a:r>
          </a:p>
          <a:p>
            <a:r>
              <a:rPr lang="nb-NO" dirty="0"/>
              <a:t>Kjøretidsfeil</a:t>
            </a:r>
          </a:p>
          <a:p>
            <a:pPr lvl="1"/>
            <a:r>
              <a:rPr lang="nb-NO" dirty="0"/>
              <a:t>Feil som oppstår under kjøring av programmet, </a:t>
            </a:r>
            <a:r>
              <a:rPr lang="nb-NO" dirty="0" err="1"/>
              <a:t>f.eks</a:t>
            </a:r>
            <a:r>
              <a:rPr lang="nb-NO" dirty="0"/>
              <a:t> konkatenering av to ulike datatyper, ugyldig typekonvertering</a:t>
            </a:r>
          </a:p>
        </p:txBody>
      </p:sp>
    </p:spTree>
    <p:extLst>
      <p:ext uri="{BB962C8B-B14F-4D97-AF65-F5344CB8AC3E}">
        <p14:creationId xmlns:p14="http://schemas.microsoft.com/office/powerpoint/2010/main" val="264896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0101-BB25-D240-10F7-54632E2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Eksempel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prosedyre</a:t>
            </a:r>
            <a:r>
              <a:rPr lang="en-US" dirty="0"/>
              <a:t>: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4A0B-4DE9-CE41-AC86-DE06A093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F5A12-49D0-3C9C-F0D0-D5FB58EB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31" y="2133913"/>
            <a:ext cx="4915020" cy="22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D1C6-EDCF-EC55-B2C6-D4C92885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I </a:t>
            </a:r>
            <a:r>
              <a:rPr lang="en-US" dirty="0" err="1"/>
              <a:t>prosedyre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7B7B-57B5-6FD1-74B8-4B9871FC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75CF-4747-D404-16C2-55FE4C6A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44" y="2510257"/>
            <a:ext cx="5832017" cy="18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41F-202B-47C9-7E15-C41CE9D0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IKKE GJØR DETTE!!!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7552F-7F43-3D81-4B5F-310A00AF4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021" y="1887446"/>
            <a:ext cx="2559179" cy="27166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740F0-1F15-CA7F-25FA-4808F686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84" y="4756030"/>
            <a:ext cx="666843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9C8-65A9-D966-6179-ADA43E93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Spørsmål?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73DA-FF42-B3F4-5593-EF5EC4ED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Epost: </a:t>
            </a:r>
            <a:r>
              <a:rPr lang="nb-NO" dirty="0">
                <a:hlinkClick r:id="rId2"/>
              </a:rPr>
              <a:t>lennarrd@uio.no</a:t>
            </a:r>
            <a:r>
              <a:rPr lang="nb-NO" dirty="0"/>
              <a:t> </a:t>
            </a:r>
          </a:p>
          <a:p>
            <a:r>
              <a:rPr lang="nb-NO" dirty="0"/>
              <a:t>Husk </a:t>
            </a:r>
            <a:r>
              <a:rPr lang="nb-NO" dirty="0" err="1"/>
              <a:t>Discourse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26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33C7-306D-54C3-A4BF-0B4D513F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F1D0-EDB1-EDC1-33D0-955D4279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 for å </a:t>
            </a:r>
            <a:r>
              <a:rPr lang="en-US" dirty="0" err="1"/>
              <a:t>visualisere</a:t>
            </a:r>
            <a:r>
              <a:rPr lang="en-US" dirty="0"/>
              <a:t> </a:t>
            </a:r>
            <a:r>
              <a:rPr lang="en-US" dirty="0" err="1"/>
              <a:t>datastrukturen</a:t>
            </a:r>
            <a:endParaRPr lang="en-US" dirty="0"/>
          </a:p>
          <a:p>
            <a:r>
              <a:rPr lang="en-US" dirty="0"/>
              <a:t>Bra for å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  <a:p>
            <a:r>
              <a:rPr lang="en-US" dirty="0">
                <a:hlinkClick r:id="rId2"/>
              </a:rPr>
              <a:t>https://pythontutor.com/</a:t>
            </a:r>
            <a:endParaRPr lang="en-US" dirty="0"/>
          </a:p>
          <a:p>
            <a:r>
              <a:rPr lang="en-US" dirty="0"/>
              <a:t>Eksempel: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6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D8AB8C-B400-364F-4C4E-0151557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endParaRPr lang="nb-NO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100E-D3EB-DBC6-6130-AC0D4573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7179"/>
            <a:ext cx="10914060" cy="30286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541B-0072-E289-AF4C-489D7214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47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A5659-07EA-6463-A297-61739F07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F4CA7-2010-3737-EC16-B802989FE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81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328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2798188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endParaRPr kumimoji="0" lang="en-US" altLang="nb-NO" sz="22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061" y="942167"/>
            <a:ext cx="4575957" cy="45759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7ECC-51C4-B6F2-3068-7A1BA260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C99D-360C-6C36-539F-9F65D52D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om f-</a:t>
            </a:r>
            <a:r>
              <a:rPr lang="nb-NO" dirty="0" err="1"/>
              <a:t>strings</a:t>
            </a:r>
            <a:r>
              <a:rPr lang="nb-NO" dirty="0"/>
              <a:t> </a:t>
            </a:r>
          </a:p>
          <a:p>
            <a:r>
              <a:rPr lang="nb-NO" dirty="0"/>
              <a:t>Datatyper</a:t>
            </a:r>
          </a:p>
          <a:p>
            <a:r>
              <a:rPr lang="nb-NO" dirty="0"/>
              <a:t>Typekonvertering</a:t>
            </a:r>
          </a:p>
          <a:p>
            <a:r>
              <a:rPr lang="nb-NO" dirty="0"/>
              <a:t>Boolske uttrykk og operatorer</a:t>
            </a:r>
          </a:p>
          <a:p>
            <a:r>
              <a:rPr lang="nb-NO" dirty="0"/>
              <a:t>Ulike typer feil</a:t>
            </a:r>
          </a:p>
          <a:p>
            <a:r>
              <a:rPr lang="nb-NO" dirty="0"/>
              <a:t>Prosedyrer</a:t>
            </a:r>
          </a:p>
          <a:p>
            <a:r>
              <a:rPr lang="nb-NO" dirty="0"/>
              <a:t>Kodeflyt</a:t>
            </a:r>
          </a:p>
        </p:txBody>
      </p:sp>
    </p:spTree>
    <p:extLst>
      <p:ext uri="{BB962C8B-B14F-4D97-AF65-F5344CB8AC3E}">
        <p14:creationId xmlns:p14="http://schemas.microsoft.com/office/powerpoint/2010/main" val="277580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AE40-BD37-FDEA-9F94-29D76C4E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Læringsmål for uka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DCCE-3FE5-27CA-53FE-AA559489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82A4E-EF83-AA5F-3728-C6807F60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25" y="1544971"/>
            <a:ext cx="7574705" cy="34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4B3E-0077-5108-9F3D-1ED9F823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F-</a:t>
            </a:r>
            <a:r>
              <a:rPr lang="nb-NO" dirty="0" err="1"/>
              <a:t>strings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0C35-82B0-67DD-83FE-A02A972F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74428"/>
            <a:ext cx="6281873" cy="5248622"/>
          </a:xfrm>
        </p:spPr>
        <p:txBody>
          <a:bodyPr/>
          <a:lstStyle/>
          <a:p>
            <a:r>
              <a:rPr lang="nb-NO" dirty="0"/>
              <a:t>Ikke et krav i IN1000 (men kan være nyttig)</a:t>
            </a:r>
          </a:p>
          <a:p>
            <a:r>
              <a:rPr lang="nb-NO" dirty="0"/>
              <a:t>Er nyttig for utskrift med tekst + variabler (og eventuelle operasjoner med variabler)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Kan legge til variabler i utskrift lettere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5E76-7B1B-C88A-6376-EC3EB58E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31" y="2433190"/>
            <a:ext cx="3498979" cy="1230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0076-8F7F-19D4-FC0C-83299FB0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31" y="4388079"/>
            <a:ext cx="5387469" cy="12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0589-A5EA-7D6C-F9D8-A39832B0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Formatering</a:t>
            </a:r>
            <a:r>
              <a:rPr lang="en-US" sz="6000" dirty="0">
                <a:solidFill>
                  <a:schemeClr val="bg1"/>
                </a:solidFill>
              </a:rPr>
              <a:t> er </a:t>
            </a:r>
            <a:r>
              <a:rPr lang="en-US" sz="6000" dirty="0" err="1">
                <a:solidFill>
                  <a:schemeClr val="bg1"/>
                </a:solidFill>
              </a:rPr>
              <a:t>lettere</a:t>
            </a:r>
            <a:r>
              <a:rPr lang="en-US" sz="6000" dirty="0">
                <a:solidFill>
                  <a:schemeClr val="bg1"/>
                </a:solidFill>
              </a:rPr>
              <a:t> med f-strings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D2870-8D21-8AEC-FF22-9185D09B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40" y="908441"/>
            <a:ext cx="6393521" cy="169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748BC-8312-820F-39F6-E67F326B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93" y="5159255"/>
            <a:ext cx="6175956" cy="7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A425-3D1C-5431-28DA-0E00481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3131-1A02-5914-D4F4-85E2F3A1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Stor forskjell mellom datatyper i Python</a:t>
            </a:r>
          </a:p>
          <a:p>
            <a:r>
              <a:rPr lang="nb-NO" dirty="0"/>
              <a:t>Vanligste datatyper: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Kan bli kluss å prøve å blande sammen datatyper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573C4-D2A3-A5EB-2A0D-1EC69814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88" y="2611118"/>
            <a:ext cx="5771608" cy="16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8EBF2-58FD-113C-8B8E-5234E3E4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411" y="888745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Datatyper</a:t>
            </a:r>
            <a:r>
              <a:rPr lang="en-US" sz="4800" dirty="0"/>
              <a:t> hater </a:t>
            </a:r>
            <a:r>
              <a:rPr lang="en-US" sz="4800" dirty="0" err="1"/>
              <a:t>hverandre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EAB5A-BA57-43D5-C307-A2D6962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73" y="2773188"/>
            <a:ext cx="8208700" cy="73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5ACC5-C253-9AAA-0424-77B172C7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758" y="3678615"/>
            <a:ext cx="8244586" cy="1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85AD-0ABA-2DAB-0357-880000EE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68" y="2322216"/>
            <a:ext cx="3780351" cy="2456442"/>
          </a:xfrm>
        </p:spPr>
        <p:txBody>
          <a:bodyPr/>
          <a:lstStyle/>
          <a:p>
            <a:r>
              <a:rPr lang="nb-NO" dirty="0"/>
              <a:t>Løsning: Typekonvertering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6854-CE38-7606-E944-CEEF41A2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211" y="568036"/>
            <a:ext cx="6420448" cy="5248622"/>
          </a:xfrm>
        </p:spPr>
        <p:txBody>
          <a:bodyPr/>
          <a:lstStyle/>
          <a:p>
            <a:r>
              <a:rPr lang="nb-NO" dirty="0"/>
              <a:t>Python har noen innebygde funksjoner, blant annet for å konvertere typer til variabler</a:t>
            </a:r>
          </a:p>
          <a:p>
            <a:r>
              <a:rPr lang="nb-NO" dirty="0"/>
              <a:t>Konverterer </a:t>
            </a:r>
            <a:r>
              <a:rPr lang="nb-NO" dirty="0" err="1"/>
              <a:t>variablen</a:t>
            </a:r>
            <a:r>
              <a:rPr lang="nb-NO" dirty="0"/>
              <a:t> til en annen                                  type</a:t>
            </a:r>
          </a:p>
          <a:p>
            <a:r>
              <a:rPr lang="nb-NO" dirty="0"/>
              <a:t>Nyttig for å ‘blande’ variabler</a:t>
            </a:r>
          </a:p>
          <a:p>
            <a:r>
              <a:rPr lang="nb-NO" dirty="0"/>
              <a:t>Nyttig for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1204-8420-CE88-AEAE-0145D075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74" y="2754369"/>
            <a:ext cx="2963005" cy="21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556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285</TotalTime>
  <Words>468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Rockwell</vt:lpstr>
      <vt:lpstr>Wingdings</vt:lpstr>
      <vt:lpstr>Atlas</vt:lpstr>
      <vt:lpstr>Konseptforståelse Uke</vt:lpstr>
      <vt:lpstr>Spørsmål?</vt:lpstr>
      <vt:lpstr>Plan for i dag</vt:lpstr>
      <vt:lpstr>Læringsmål for uka</vt:lpstr>
      <vt:lpstr>F-strings</vt:lpstr>
      <vt:lpstr>Formatering er lettere med f-strings</vt:lpstr>
      <vt:lpstr>Datatyper</vt:lpstr>
      <vt:lpstr>Datatyper hater hverandre</vt:lpstr>
      <vt:lpstr>Løsning: Typekonvertering</vt:lpstr>
      <vt:lpstr>Hva gjør egentlig input?</vt:lpstr>
      <vt:lpstr>Oppgave Diskusjon</vt:lpstr>
      <vt:lpstr>Boolske uttrykk og operatorer</vt:lpstr>
      <vt:lpstr>And, or, not</vt:lpstr>
      <vt:lpstr>Ikke gjør dette!!!</vt:lpstr>
      <vt:lpstr>Gjør dette:</vt:lpstr>
      <vt:lpstr>Ulike typer feil</vt:lpstr>
      <vt:lpstr>Eksempel på prosedyre:</vt:lpstr>
      <vt:lpstr>Variabler I prosedyre</vt:lpstr>
      <vt:lpstr>IKKE GJØR DETTE!!!</vt:lpstr>
      <vt:lpstr>Python tutor</vt:lpstr>
      <vt:lpstr>PowerPoint Presentation</vt:lpstr>
      <vt:lpstr>PowerPoint Presentation</vt:lpstr>
      <vt:lpstr>Pause   Gruppe 6          Husk å registrere oppmøte    https://nettskjema.no/a/in1000gruppetime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Rolstad Denby</cp:lastModifiedBy>
  <cp:revision>7</cp:revision>
  <dcterms:created xsi:type="dcterms:W3CDTF">2024-08-27T19:22:08Z</dcterms:created>
  <dcterms:modified xsi:type="dcterms:W3CDTF">2024-08-28T20:29:57Z</dcterms:modified>
</cp:coreProperties>
</file>