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72" r:id="rId2"/>
  </p:sldMasterIdLst>
  <p:sldIdLst>
    <p:sldId id="256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60" r:id="rId19"/>
    <p:sldId id="274" r:id="rId20"/>
    <p:sldId id="276" r:id="rId21"/>
    <p:sldId id="277" r:id="rId22"/>
    <p:sldId id="278" r:id="rId23"/>
    <p:sldId id="279" r:id="rId24"/>
    <p:sldId id="280" r:id="rId25"/>
    <p:sldId id="283" r:id="rId26"/>
    <p:sldId id="281" r:id="rId27"/>
    <p:sldId id="282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5BB582-9239-6240-AFAF-08A1E2844E8D}" v="3" dt="2024-09-11T11:36:00.953"/>
    <p1510:client id="{F4C060A3-4F3F-482C-9D91-51117052F8FD}" v="3" dt="2024-09-10T14:03:36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96"/>
  </p:normalViewPr>
  <p:slideViewPr>
    <p:cSldViewPr snapToGrid="0">
      <p:cViewPr varScale="1">
        <p:scale>
          <a:sx n="91" d="100"/>
          <a:sy n="91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nard Rolstad Denby" userId="32b70bad-f9a6-4436-bae9-a88e91ea250f" providerId="ADAL" clId="{875BB582-9239-6240-AFAF-08A1E2844E8D}"/>
    <pc:docChg chg="custSel addSld delSld modSld delMainMaster">
      <pc:chgData name="Lennard Rolstad Denby" userId="32b70bad-f9a6-4436-bae9-a88e91ea250f" providerId="ADAL" clId="{875BB582-9239-6240-AFAF-08A1E2844E8D}" dt="2024-09-11T11:36:05.667" v="17" actId="26606"/>
      <pc:docMkLst>
        <pc:docMk/>
      </pc:docMkLst>
      <pc:sldChg chg="del">
        <pc:chgData name="Lennard Rolstad Denby" userId="32b70bad-f9a6-4436-bae9-a88e91ea250f" providerId="ADAL" clId="{875BB582-9239-6240-AFAF-08A1E2844E8D}" dt="2024-09-11T11:30:05.534" v="0" actId="2696"/>
        <pc:sldMkLst>
          <pc:docMk/>
          <pc:sldMk cId="3941524434" sldId="257"/>
        </pc:sldMkLst>
      </pc:sldChg>
      <pc:sldChg chg="del">
        <pc:chgData name="Lennard Rolstad Denby" userId="32b70bad-f9a6-4436-bae9-a88e91ea250f" providerId="ADAL" clId="{875BB582-9239-6240-AFAF-08A1E2844E8D}" dt="2024-09-11T11:34:48.284" v="2" actId="2696"/>
        <pc:sldMkLst>
          <pc:docMk/>
          <pc:sldMk cId="1040099126" sldId="261"/>
        </pc:sldMkLst>
      </pc:sldChg>
      <pc:sldChg chg="addSp modSp new mod setBg setClrOvrMap">
        <pc:chgData name="Lennard Rolstad Denby" userId="32b70bad-f9a6-4436-bae9-a88e91ea250f" providerId="ADAL" clId="{875BB582-9239-6240-AFAF-08A1E2844E8D}" dt="2024-09-11T11:35:03.238" v="7" actId="26606"/>
        <pc:sldMkLst>
          <pc:docMk/>
          <pc:sldMk cId="3754605179" sldId="284"/>
        </pc:sldMkLst>
        <pc:spChg chg="add">
          <ac:chgData name="Lennard Rolstad Denby" userId="32b70bad-f9a6-4436-bae9-a88e91ea250f" providerId="ADAL" clId="{875BB582-9239-6240-AFAF-08A1E2844E8D}" dt="2024-09-11T11:35:03.238" v="7" actId="26606"/>
          <ac:spMkLst>
            <pc:docMk/>
            <pc:sldMk cId="3754605179" sldId="284"/>
            <ac:spMk id="8" creationId="{53BB5D57-6178-4F62-B472-0312F6D95A85}"/>
          </ac:spMkLst>
        </pc:spChg>
        <pc:grpChg chg="add">
          <ac:chgData name="Lennard Rolstad Denby" userId="32b70bad-f9a6-4436-bae9-a88e91ea250f" providerId="ADAL" clId="{875BB582-9239-6240-AFAF-08A1E2844E8D}" dt="2024-09-11T11:35:03.238" v="7" actId="26606"/>
          <ac:grpSpMkLst>
            <pc:docMk/>
            <pc:sldMk cId="3754605179" sldId="284"/>
            <ac:grpSpMk id="10" creationId="{4800B320-C486-4967-AFB8-58E3EBDA9EF5}"/>
          </ac:grpSpMkLst>
        </pc:grpChg>
        <pc:picChg chg="add mod">
          <ac:chgData name="Lennard Rolstad Denby" userId="32b70bad-f9a6-4436-bae9-a88e91ea250f" providerId="ADAL" clId="{875BB582-9239-6240-AFAF-08A1E2844E8D}" dt="2024-09-11T11:35:03.238" v="7" actId="26606"/>
          <ac:picMkLst>
            <pc:docMk/>
            <pc:sldMk cId="3754605179" sldId="284"/>
            <ac:picMk id="3" creationId="{656009A5-0C18-C580-8AA4-31657AFD479E}"/>
          </ac:picMkLst>
        </pc:picChg>
      </pc:sldChg>
      <pc:sldChg chg="addSp modSp new mod setBg setClrOvrMap">
        <pc:chgData name="Lennard Rolstad Denby" userId="32b70bad-f9a6-4436-bae9-a88e91ea250f" providerId="ADAL" clId="{875BB582-9239-6240-AFAF-08A1E2844E8D}" dt="2024-09-11T11:35:25.870" v="12" actId="26606"/>
        <pc:sldMkLst>
          <pc:docMk/>
          <pc:sldMk cId="2065730659" sldId="285"/>
        </pc:sldMkLst>
        <pc:spChg chg="add">
          <ac:chgData name="Lennard Rolstad Denby" userId="32b70bad-f9a6-4436-bae9-a88e91ea250f" providerId="ADAL" clId="{875BB582-9239-6240-AFAF-08A1E2844E8D}" dt="2024-09-11T11:35:25.870" v="12" actId="26606"/>
          <ac:spMkLst>
            <pc:docMk/>
            <pc:sldMk cId="2065730659" sldId="285"/>
            <ac:spMk id="8" creationId="{53BB5D57-6178-4F62-B472-0312F6D95A85}"/>
          </ac:spMkLst>
        </pc:spChg>
        <pc:grpChg chg="add">
          <ac:chgData name="Lennard Rolstad Denby" userId="32b70bad-f9a6-4436-bae9-a88e91ea250f" providerId="ADAL" clId="{875BB582-9239-6240-AFAF-08A1E2844E8D}" dt="2024-09-11T11:35:25.870" v="12" actId="26606"/>
          <ac:grpSpMkLst>
            <pc:docMk/>
            <pc:sldMk cId="2065730659" sldId="285"/>
            <ac:grpSpMk id="10" creationId="{4800B320-C486-4967-AFB8-58E3EBDA9EF5}"/>
          </ac:grpSpMkLst>
        </pc:grpChg>
        <pc:picChg chg="add mod">
          <ac:chgData name="Lennard Rolstad Denby" userId="32b70bad-f9a6-4436-bae9-a88e91ea250f" providerId="ADAL" clId="{875BB582-9239-6240-AFAF-08A1E2844E8D}" dt="2024-09-11T11:35:25.870" v="12" actId="26606"/>
          <ac:picMkLst>
            <pc:docMk/>
            <pc:sldMk cId="2065730659" sldId="285"/>
            <ac:picMk id="3" creationId="{00BB39C1-6D50-8FD7-499B-8002823F2447}"/>
          </ac:picMkLst>
        </pc:picChg>
      </pc:sldChg>
      <pc:sldChg chg="addSp modSp new mod setBg">
        <pc:chgData name="Lennard Rolstad Denby" userId="32b70bad-f9a6-4436-bae9-a88e91ea250f" providerId="ADAL" clId="{875BB582-9239-6240-AFAF-08A1E2844E8D}" dt="2024-09-11T11:36:05.667" v="17" actId="26606"/>
        <pc:sldMkLst>
          <pc:docMk/>
          <pc:sldMk cId="2655622249" sldId="286"/>
        </pc:sldMkLst>
        <pc:picChg chg="add mod">
          <ac:chgData name="Lennard Rolstad Denby" userId="32b70bad-f9a6-4436-bae9-a88e91ea250f" providerId="ADAL" clId="{875BB582-9239-6240-AFAF-08A1E2844E8D}" dt="2024-09-11T11:36:05.667" v="17" actId="26606"/>
          <ac:picMkLst>
            <pc:docMk/>
            <pc:sldMk cId="2655622249" sldId="286"/>
            <ac:picMk id="3" creationId="{754BED1A-4693-8F5E-5F20-907575BCAD34}"/>
          </ac:picMkLst>
        </pc:picChg>
      </pc:sldChg>
      <pc:sldMasterChg chg="del">
        <pc:chgData name="Lennard Rolstad Denby" userId="32b70bad-f9a6-4436-bae9-a88e91ea250f" providerId="ADAL" clId="{875BB582-9239-6240-AFAF-08A1E2844E8D}" dt="2024-09-11T11:34:48.287" v="3" actId="2696"/>
        <pc:sldMasterMkLst>
          <pc:docMk/>
          <pc:sldMasterMk cId="2725254040" sldId="2147483660"/>
        </pc:sldMasterMkLst>
      </pc:sldMasterChg>
    </pc:docChg>
  </pc:docChgLst>
  <pc:docChgLst>
    <pc:chgData name="Timothy Bjerke" userId="60c1511e-e845-44ae-92e0-948ab669353f" providerId="ADAL" clId="{F4C060A3-4F3F-482C-9D91-51117052F8FD}"/>
    <pc:docChg chg="undo custSel addSld modSld addMainMaster modMainMaster">
      <pc:chgData name="Timothy Bjerke" userId="60c1511e-e845-44ae-92e0-948ab669353f" providerId="ADAL" clId="{F4C060A3-4F3F-482C-9D91-51117052F8FD}" dt="2024-09-10T14:03:36.021" v="3944"/>
      <pc:docMkLst>
        <pc:docMk/>
      </pc:docMkLst>
      <pc:sldChg chg="add">
        <pc:chgData name="Timothy Bjerke" userId="60c1511e-e845-44ae-92e0-948ab669353f" providerId="ADAL" clId="{F4C060A3-4F3F-482C-9D91-51117052F8FD}" dt="2024-09-10T12:36:41.784" v="1"/>
        <pc:sldMkLst>
          <pc:docMk/>
          <pc:sldMk cId="3941524434" sldId="257"/>
        </pc:sldMkLst>
      </pc:sldChg>
      <pc:sldChg chg="addSp delSp modSp add mod">
        <pc:chgData name="Timothy Bjerke" userId="60c1511e-e845-44ae-92e0-948ab669353f" providerId="ADAL" clId="{F4C060A3-4F3F-482C-9D91-51117052F8FD}" dt="2024-09-10T12:37:51.675" v="14" actId="1076"/>
        <pc:sldMkLst>
          <pc:docMk/>
          <pc:sldMk cId="2326087281" sldId="258"/>
        </pc:sldMkLst>
        <pc:picChg chg="del">
          <ac:chgData name="Timothy Bjerke" userId="60c1511e-e845-44ae-92e0-948ab669353f" providerId="ADAL" clId="{F4C060A3-4F3F-482C-9D91-51117052F8FD}" dt="2024-09-10T12:37:29.764" v="10" actId="478"/>
          <ac:picMkLst>
            <pc:docMk/>
            <pc:sldMk cId="2326087281" sldId="258"/>
            <ac:picMk id="5" creationId="{702815D9-49EF-99AF-BE0D-4676F2BEE3C6}"/>
          </ac:picMkLst>
        </pc:picChg>
        <pc:picChg chg="add mod">
          <ac:chgData name="Timothy Bjerke" userId="60c1511e-e845-44ae-92e0-948ab669353f" providerId="ADAL" clId="{F4C060A3-4F3F-482C-9D91-51117052F8FD}" dt="2024-09-10T12:37:51.675" v="14" actId="1076"/>
          <ac:picMkLst>
            <pc:docMk/>
            <pc:sldMk cId="2326087281" sldId="258"/>
            <ac:picMk id="6" creationId="{5807E1BA-81DA-5C73-E554-95226D6F3437}"/>
          </ac:picMkLst>
        </pc:picChg>
      </pc:sldChg>
      <pc:sldChg chg="modSp add mod">
        <pc:chgData name="Timothy Bjerke" userId="60c1511e-e845-44ae-92e0-948ab669353f" providerId="ADAL" clId="{F4C060A3-4F3F-482C-9D91-51117052F8FD}" dt="2024-09-10T14:03:18.666" v="3943" actId="20577"/>
        <pc:sldMkLst>
          <pc:docMk/>
          <pc:sldMk cId="979560773" sldId="259"/>
        </pc:sldMkLst>
        <pc:spChg chg="mod">
          <ac:chgData name="Timothy Bjerke" userId="60c1511e-e845-44ae-92e0-948ab669353f" providerId="ADAL" clId="{F4C060A3-4F3F-482C-9D91-51117052F8FD}" dt="2024-09-10T14:03:18.666" v="3943" actId="20577"/>
          <ac:spMkLst>
            <pc:docMk/>
            <pc:sldMk cId="979560773" sldId="259"/>
            <ac:spMk id="3" creationId="{9A6AB53E-5530-2C4A-ECC2-D34CF576AE86}"/>
          </ac:spMkLst>
        </pc:spChg>
      </pc:sldChg>
      <pc:sldChg chg="add">
        <pc:chgData name="Timothy Bjerke" userId="60c1511e-e845-44ae-92e0-948ab669353f" providerId="ADAL" clId="{F4C060A3-4F3F-482C-9D91-51117052F8FD}" dt="2024-09-10T12:37:15.628" v="7"/>
        <pc:sldMkLst>
          <pc:docMk/>
          <pc:sldMk cId="2977141500" sldId="260"/>
        </pc:sldMkLst>
      </pc:sldChg>
      <pc:sldChg chg="add">
        <pc:chgData name="Timothy Bjerke" userId="60c1511e-e845-44ae-92e0-948ab669353f" providerId="ADAL" clId="{F4C060A3-4F3F-482C-9D91-51117052F8FD}" dt="2024-09-10T12:37:24.704" v="9"/>
        <pc:sldMkLst>
          <pc:docMk/>
          <pc:sldMk cId="1040099126" sldId="261"/>
        </pc:sldMkLst>
      </pc:sldChg>
      <pc:sldChg chg="modSp new mod">
        <pc:chgData name="Timothy Bjerke" userId="60c1511e-e845-44ae-92e0-948ab669353f" providerId="ADAL" clId="{F4C060A3-4F3F-482C-9D91-51117052F8FD}" dt="2024-09-10T13:02:11.058" v="1017" actId="20577"/>
        <pc:sldMkLst>
          <pc:docMk/>
          <pc:sldMk cId="1244256050" sldId="262"/>
        </pc:sldMkLst>
        <pc:spChg chg="mod">
          <ac:chgData name="Timothy Bjerke" userId="60c1511e-e845-44ae-92e0-948ab669353f" providerId="ADAL" clId="{F4C060A3-4F3F-482C-9D91-51117052F8FD}" dt="2024-09-10T12:39:15.918" v="139" actId="20577"/>
          <ac:spMkLst>
            <pc:docMk/>
            <pc:sldMk cId="1244256050" sldId="262"/>
            <ac:spMk id="2" creationId="{1B5B2F16-DF20-17E2-0671-504D5D23478A}"/>
          </ac:spMkLst>
        </pc:spChg>
        <pc:spChg chg="mod">
          <ac:chgData name="Timothy Bjerke" userId="60c1511e-e845-44ae-92e0-948ab669353f" providerId="ADAL" clId="{F4C060A3-4F3F-482C-9D91-51117052F8FD}" dt="2024-09-10T13:02:11.058" v="1017" actId="20577"/>
          <ac:spMkLst>
            <pc:docMk/>
            <pc:sldMk cId="1244256050" sldId="262"/>
            <ac:spMk id="3" creationId="{52C0224F-7CA0-18AC-423C-A51F638F4525}"/>
          </ac:spMkLst>
        </pc:spChg>
      </pc:sldChg>
      <pc:sldChg chg="modSp new mod">
        <pc:chgData name="Timothy Bjerke" userId="60c1511e-e845-44ae-92e0-948ab669353f" providerId="ADAL" clId="{F4C060A3-4F3F-482C-9D91-51117052F8FD}" dt="2024-09-10T13:03:18.747" v="1189" actId="20577"/>
        <pc:sldMkLst>
          <pc:docMk/>
          <pc:sldMk cId="2289196689" sldId="263"/>
        </pc:sldMkLst>
        <pc:spChg chg="mod">
          <ac:chgData name="Timothy Bjerke" userId="60c1511e-e845-44ae-92e0-948ab669353f" providerId="ADAL" clId="{F4C060A3-4F3F-482C-9D91-51117052F8FD}" dt="2024-09-10T12:58:26.004" v="652" actId="20577"/>
          <ac:spMkLst>
            <pc:docMk/>
            <pc:sldMk cId="2289196689" sldId="263"/>
            <ac:spMk id="2" creationId="{F854C668-3C25-C901-5622-BDA031CF0D0A}"/>
          </ac:spMkLst>
        </pc:spChg>
        <pc:spChg chg="mod">
          <ac:chgData name="Timothy Bjerke" userId="60c1511e-e845-44ae-92e0-948ab669353f" providerId="ADAL" clId="{F4C060A3-4F3F-482C-9D91-51117052F8FD}" dt="2024-09-10T13:03:18.747" v="1189" actId="20577"/>
          <ac:spMkLst>
            <pc:docMk/>
            <pc:sldMk cId="2289196689" sldId="263"/>
            <ac:spMk id="3" creationId="{BB35674E-4206-E31A-140F-8F409A0239A1}"/>
          </ac:spMkLst>
        </pc:spChg>
      </pc:sldChg>
      <pc:sldChg chg="addSp delSp modSp new mod modTransition setBg">
        <pc:chgData name="Timothy Bjerke" userId="60c1511e-e845-44ae-92e0-948ab669353f" providerId="ADAL" clId="{F4C060A3-4F3F-482C-9D91-51117052F8FD}" dt="2024-09-10T14:03:36.021" v="3944"/>
        <pc:sldMkLst>
          <pc:docMk/>
          <pc:sldMk cId="438991845" sldId="264"/>
        </pc:sldMkLst>
        <pc:spChg chg="mod">
          <ac:chgData name="Timothy Bjerke" userId="60c1511e-e845-44ae-92e0-948ab669353f" providerId="ADAL" clId="{F4C060A3-4F3F-482C-9D91-51117052F8FD}" dt="2024-09-10T13:04:00.412" v="1200" actId="1076"/>
          <ac:spMkLst>
            <pc:docMk/>
            <pc:sldMk cId="438991845" sldId="264"/>
            <ac:spMk id="2" creationId="{BD249655-CA1B-76A1-05A7-0EBF313CB5D0}"/>
          </ac:spMkLst>
        </pc:spChg>
        <pc:spChg chg="del">
          <ac:chgData name="Timothy Bjerke" userId="60c1511e-e845-44ae-92e0-948ab669353f" providerId="ADAL" clId="{F4C060A3-4F3F-482C-9D91-51117052F8FD}" dt="2024-09-10T13:03:34.754" v="1191" actId="26606"/>
          <ac:spMkLst>
            <pc:docMk/>
            <pc:sldMk cId="438991845" sldId="264"/>
            <ac:spMk id="3" creationId="{B11FEFAC-DB18-DB35-9467-043CB946FD5E}"/>
          </ac:spMkLst>
        </pc:spChg>
        <pc:spChg chg="add">
          <ac:chgData name="Timothy Bjerke" userId="60c1511e-e845-44ae-92e0-948ab669353f" providerId="ADAL" clId="{F4C060A3-4F3F-482C-9D91-51117052F8FD}" dt="2024-09-10T13:03:34.754" v="1191" actId="26606"/>
          <ac:spMkLst>
            <pc:docMk/>
            <pc:sldMk cId="438991845" sldId="264"/>
            <ac:spMk id="34" creationId="{10CE3618-1D7A-4256-B2AF-9DB692996C65}"/>
          </ac:spMkLst>
        </pc:spChg>
        <pc:spChg chg="add">
          <ac:chgData name="Timothy Bjerke" userId="60c1511e-e845-44ae-92e0-948ab669353f" providerId="ADAL" clId="{F4C060A3-4F3F-482C-9D91-51117052F8FD}" dt="2024-09-10T13:03:34.754" v="1191" actId="26606"/>
          <ac:spMkLst>
            <pc:docMk/>
            <pc:sldMk cId="438991845" sldId="264"/>
            <ac:spMk id="57" creationId="{3F39476B-1A6D-47CB-AC7A-FB87EF003323}"/>
          </ac:spMkLst>
        </pc:spChg>
        <pc:grpChg chg="add">
          <ac:chgData name="Timothy Bjerke" userId="60c1511e-e845-44ae-92e0-948ab669353f" providerId="ADAL" clId="{F4C060A3-4F3F-482C-9D91-51117052F8FD}" dt="2024-09-10T13:03:34.754" v="1191" actId="26606"/>
          <ac:grpSpMkLst>
            <pc:docMk/>
            <pc:sldMk cId="438991845" sldId="264"/>
            <ac:grpSpMk id="8" creationId="{84DB7353-7D7A-431B-A5B6-A3845E6F2BB2}"/>
          </ac:grpSpMkLst>
        </pc:grpChg>
        <pc:grpChg chg="add">
          <ac:chgData name="Timothy Bjerke" userId="60c1511e-e845-44ae-92e0-948ab669353f" providerId="ADAL" clId="{F4C060A3-4F3F-482C-9D91-51117052F8FD}" dt="2024-09-10T13:03:34.754" v="1191" actId="26606"/>
          <ac:grpSpMkLst>
            <pc:docMk/>
            <pc:sldMk cId="438991845" sldId="264"/>
            <ac:grpSpMk id="29" creationId="{1B24766B-81CA-44C7-BF11-77A12BA42411}"/>
          </ac:grpSpMkLst>
        </pc:grpChg>
        <pc:grpChg chg="add">
          <ac:chgData name="Timothy Bjerke" userId="60c1511e-e845-44ae-92e0-948ab669353f" providerId="ADAL" clId="{F4C060A3-4F3F-482C-9D91-51117052F8FD}" dt="2024-09-10T13:03:34.754" v="1191" actId="26606"/>
          <ac:grpSpMkLst>
            <pc:docMk/>
            <pc:sldMk cId="438991845" sldId="264"/>
            <ac:grpSpMk id="36" creationId="{D91A9185-A7D5-460B-98BC-0BF2EBD3EEBE}"/>
          </ac:grpSpMkLst>
        </pc:grpChg>
        <pc:picChg chg="add mod">
          <ac:chgData name="Timothy Bjerke" userId="60c1511e-e845-44ae-92e0-948ab669353f" providerId="ADAL" clId="{F4C060A3-4F3F-482C-9D91-51117052F8FD}" dt="2024-09-10T13:07:05.885" v="1204" actId="14100"/>
          <ac:picMkLst>
            <pc:docMk/>
            <pc:sldMk cId="438991845" sldId="264"/>
            <ac:picMk id="5" creationId="{A72D05EF-0626-4554-33B0-3872E104049E}"/>
          </ac:picMkLst>
        </pc:picChg>
      </pc:sldChg>
      <pc:sldChg chg="addSp modSp new mod">
        <pc:chgData name="Timothy Bjerke" userId="60c1511e-e845-44ae-92e0-948ab669353f" providerId="ADAL" clId="{F4C060A3-4F3F-482C-9D91-51117052F8FD}" dt="2024-09-10T13:15:16.021" v="1547" actId="1035"/>
        <pc:sldMkLst>
          <pc:docMk/>
          <pc:sldMk cId="2406136658" sldId="265"/>
        </pc:sldMkLst>
        <pc:spChg chg="mod">
          <ac:chgData name="Timothy Bjerke" userId="60c1511e-e845-44ae-92e0-948ab669353f" providerId="ADAL" clId="{F4C060A3-4F3F-482C-9D91-51117052F8FD}" dt="2024-09-10T13:07:28.203" v="1210" actId="20577"/>
          <ac:spMkLst>
            <pc:docMk/>
            <pc:sldMk cId="2406136658" sldId="265"/>
            <ac:spMk id="2" creationId="{35F37C16-6713-CD6C-C711-BB4D4F8E47CA}"/>
          </ac:spMkLst>
        </pc:spChg>
        <pc:spChg chg="mod">
          <ac:chgData name="Timothy Bjerke" userId="60c1511e-e845-44ae-92e0-948ab669353f" providerId="ADAL" clId="{F4C060A3-4F3F-482C-9D91-51117052F8FD}" dt="2024-09-10T13:15:11.593" v="1521" actId="20577"/>
          <ac:spMkLst>
            <pc:docMk/>
            <pc:sldMk cId="2406136658" sldId="265"/>
            <ac:spMk id="3" creationId="{A0DF69F7-8EAA-99FE-CF75-EA869F59188E}"/>
          </ac:spMkLst>
        </pc:spChg>
        <pc:picChg chg="add mod">
          <ac:chgData name="Timothy Bjerke" userId="60c1511e-e845-44ae-92e0-948ab669353f" providerId="ADAL" clId="{F4C060A3-4F3F-482C-9D91-51117052F8FD}" dt="2024-09-10T13:15:16.021" v="1547" actId="1035"/>
          <ac:picMkLst>
            <pc:docMk/>
            <pc:sldMk cId="2406136658" sldId="265"/>
            <ac:picMk id="5" creationId="{22C553C8-B62B-2074-3D28-0A2C17D80F81}"/>
          </ac:picMkLst>
        </pc:picChg>
      </pc:sldChg>
      <pc:sldChg chg="addSp delSp modSp new mod modClrScheme chgLayout">
        <pc:chgData name="Timothy Bjerke" userId="60c1511e-e845-44ae-92e0-948ab669353f" providerId="ADAL" clId="{F4C060A3-4F3F-482C-9D91-51117052F8FD}" dt="2024-09-10T13:14:03.868" v="1404" actId="1076"/>
        <pc:sldMkLst>
          <pc:docMk/>
          <pc:sldMk cId="2547169126" sldId="266"/>
        </pc:sldMkLst>
        <pc:spChg chg="del">
          <ac:chgData name="Timothy Bjerke" userId="60c1511e-e845-44ae-92e0-948ab669353f" providerId="ADAL" clId="{F4C060A3-4F3F-482C-9D91-51117052F8FD}" dt="2024-09-10T13:11:05.496" v="1398" actId="700"/>
          <ac:spMkLst>
            <pc:docMk/>
            <pc:sldMk cId="2547169126" sldId="266"/>
            <ac:spMk id="2" creationId="{42018050-D5D6-84D5-B729-94B5F78B6EF6}"/>
          </ac:spMkLst>
        </pc:spChg>
        <pc:spChg chg="del">
          <ac:chgData name="Timothy Bjerke" userId="60c1511e-e845-44ae-92e0-948ab669353f" providerId="ADAL" clId="{F4C060A3-4F3F-482C-9D91-51117052F8FD}" dt="2024-09-10T13:11:05.496" v="1398" actId="700"/>
          <ac:spMkLst>
            <pc:docMk/>
            <pc:sldMk cId="2547169126" sldId="266"/>
            <ac:spMk id="3" creationId="{7276E70E-A217-B0A1-2BE5-063F0EE666D1}"/>
          </ac:spMkLst>
        </pc:spChg>
        <pc:picChg chg="add mod">
          <ac:chgData name="Timothy Bjerke" userId="60c1511e-e845-44ae-92e0-948ab669353f" providerId="ADAL" clId="{F4C060A3-4F3F-482C-9D91-51117052F8FD}" dt="2024-09-10T13:14:03.868" v="1404" actId="1076"/>
          <ac:picMkLst>
            <pc:docMk/>
            <pc:sldMk cId="2547169126" sldId="266"/>
            <ac:picMk id="5" creationId="{8127BCFD-9EA0-079C-D27E-4D3B8FE7F5DF}"/>
          </ac:picMkLst>
        </pc:picChg>
      </pc:sldChg>
      <pc:sldChg chg="addSp delSp modSp new mod setBg modClrScheme setClrOvrMap chgLayout">
        <pc:chgData name="Timothy Bjerke" userId="60c1511e-e845-44ae-92e0-948ab669353f" providerId="ADAL" clId="{F4C060A3-4F3F-482C-9D91-51117052F8FD}" dt="2024-09-10T13:16:53.562" v="1726" actId="20577"/>
        <pc:sldMkLst>
          <pc:docMk/>
          <pc:sldMk cId="3542814096" sldId="267"/>
        </pc:sldMkLst>
        <pc:spChg chg="add del mod ord">
          <ac:chgData name="Timothy Bjerke" userId="60c1511e-e845-44ae-92e0-948ab669353f" providerId="ADAL" clId="{F4C060A3-4F3F-482C-9D91-51117052F8FD}" dt="2024-09-10T13:16:26.512" v="1638" actId="700"/>
          <ac:spMkLst>
            <pc:docMk/>
            <pc:sldMk cId="3542814096" sldId="267"/>
            <ac:spMk id="2" creationId="{7B8352D2-9842-68D0-6350-0CC63FB9E053}"/>
          </ac:spMkLst>
        </pc:spChg>
        <pc:spChg chg="add del mod ord">
          <ac:chgData name="Timothy Bjerke" userId="60c1511e-e845-44ae-92e0-948ab669353f" providerId="ADAL" clId="{F4C060A3-4F3F-482C-9D91-51117052F8FD}" dt="2024-09-10T13:16:26.512" v="1638" actId="700"/>
          <ac:spMkLst>
            <pc:docMk/>
            <pc:sldMk cId="3542814096" sldId="267"/>
            <ac:spMk id="3" creationId="{1E2BA3AE-2400-0A22-9F98-64747D029E29}"/>
          </ac:spMkLst>
        </pc:spChg>
        <pc:spChg chg="add mod ord">
          <ac:chgData name="Timothy Bjerke" userId="60c1511e-e845-44ae-92e0-948ab669353f" providerId="ADAL" clId="{F4C060A3-4F3F-482C-9D91-51117052F8FD}" dt="2024-09-10T13:16:53.562" v="1726" actId="20577"/>
          <ac:spMkLst>
            <pc:docMk/>
            <pc:sldMk cId="3542814096" sldId="267"/>
            <ac:spMk id="4" creationId="{8D7DAB03-6C96-602F-56F4-3C13623F2E55}"/>
          </ac:spMkLst>
        </pc:spChg>
        <pc:spChg chg="add mod ord">
          <ac:chgData name="Timothy Bjerke" userId="60c1511e-e845-44ae-92e0-948ab669353f" providerId="ADAL" clId="{F4C060A3-4F3F-482C-9D91-51117052F8FD}" dt="2024-09-10T13:16:29.323" v="1639" actId="26606"/>
          <ac:spMkLst>
            <pc:docMk/>
            <pc:sldMk cId="3542814096" sldId="267"/>
            <ac:spMk id="5" creationId="{AF4C03F3-9DF3-7524-BC0E-EFD1A8B51914}"/>
          </ac:spMkLst>
        </pc:spChg>
        <pc:spChg chg="add">
          <ac:chgData name="Timothy Bjerke" userId="60c1511e-e845-44ae-92e0-948ab669353f" providerId="ADAL" clId="{F4C060A3-4F3F-482C-9D91-51117052F8FD}" dt="2024-09-10T13:16:29.323" v="1639" actId="26606"/>
          <ac:spMkLst>
            <pc:docMk/>
            <pc:sldMk cId="3542814096" sldId="267"/>
            <ac:spMk id="36" creationId="{3F68D903-F26B-46F9-911C-92FEC6A69E56}"/>
          </ac:spMkLst>
        </pc:spChg>
        <pc:grpChg chg="add">
          <ac:chgData name="Timothy Bjerke" userId="60c1511e-e845-44ae-92e0-948ab669353f" providerId="ADAL" clId="{F4C060A3-4F3F-482C-9D91-51117052F8FD}" dt="2024-09-10T13:16:29.323" v="1639" actId="26606"/>
          <ac:grpSpMkLst>
            <pc:docMk/>
            <pc:sldMk cId="3542814096" sldId="267"/>
            <ac:grpSpMk id="10" creationId="{84DB7353-7D7A-431B-A5B6-A3845E6F2BB2}"/>
          </ac:grpSpMkLst>
        </pc:grpChg>
        <pc:grpChg chg="add">
          <ac:chgData name="Timothy Bjerke" userId="60c1511e-e845-44ae-92e0-948ab669353f" providerId="ADAL" clId="{F4C060A3-4F3F-482C-9D91-51117052F8FD}" dt="2024-09-10T13:16:29.323" v="1639" actId="26606"/>
          <ac:grpSpMkLst>
            <pc:docMk/>
            <pc:sldMk cId="3542814096" sldId="267"/>
            <ac:grpSpMk id="31" creationId="{1B24766B-81CA-44C7-BF11-77A12BA42411}"/>
          </ac:grpSpMkLst>
        </pc:grpChg>
        <pc:grpChg chg="add">
          <ac:chgData name="Timothy Bjerke" userId="60c1511e-e845-44ae-92e0-948ab669353f" providerId="ADAL" clId="{F4C060A3-4F3F-482C-9D91-51117052F8FD}" dt="2024-09-10T13:16:29.323" v="1639" actId="26606"/>
          <ac:grpSpMkLst>
            <pc:docMk/>
            <pc:sldMk cId="3542814096" sldId="267"/>
            <ac:grpSpMk id="38" creationId="{88E6E148-E023-4954-86E3-30141DFB5670}"/>
          </ac:grpSpMkLst>
        </pc:grpChg>
        <pc:grpChg chg="add">
          <ac:chgData name="Timothy Bjerke" userId="60c1511e-e845-44ae-92e0-948ab669353f" providerId="ADAL" clId="{F4C060A3-4F3F-482C-9D91-51117052F8FD}" dt="2024-09-10T13:16:29.323" v="1639" actId="26606"/>
          <ac:grpSpMkLst>
            <pc:docMk/>
            <pc:sldMk cId="3542814096" sldId="267"/>
            <ac:grpSpMk id="59" creationId="{1FB4E014-64CE-4D11-A129-94A1893FA661}"/>
          </ac:grpSpMkLst>
        </pc:grpChg>
      </pc:sldChg>
      <pc:sldChg chg="addSp delSp modSp new mod modClrScheme chgLayout">
        <pc:chgData name="Timothy Bjerke" userId="60c1511e-e845-44ae-92e0-948ab669353f" providerId="ADAL" clId="{F4C060A3-4F3F-482C-9D91-51117052F8FD}" dt="2024-09-10T13:18:43.620" v="1839" actId="1037"/>
        <pc:sldMkLst>
          <pc:docMk/>
          <pc:sldMk cId="4185035302" sldId="268"/>
        </pc:sldMkLst>
        <pc:spChg chg="del mod ord">
          <ac:chgData name="Timothy Bjerke" userId="60c1511e-e845-44ae-92e0-948ab669353f" providerId="ADAL" clId="{F4C060A3-4F3F-482C-9D91-51117052F8FD}" dt="2024-09-10T13:17:50.613" v="1728" actId="700"/>
          <ac:spMkLst>
            <pc:docMk/>
            <pc:sldMk cId="4185035302" sldId="268"/>
            <ac:spMk id="2" creationId="{6DA3D225-8956-1A3E-4398-9A8DDA03DE73}"/>
          </ac:spMkLst>
        </pc:spChg>
        <pc:spChg chg="del mod ord">
          <ac:chgData name="Timothy Bjerke" userId="60c1511e-e845-44ae-92e0-948ab669353f" providerId="ADAL" clId="{F4C060A3-4F3F-482C-9D91-51117052F8FD}" dt="2024-09-10T13:17:50.613" v="1728" actId="700"/>
          <ac:spMkLst>
            <pc:docMk/>
            <pc:sldMk cId="4185035302" sldId="268"/>
            <ac:spMk id="3" creationId="{4D2B9041-963F-BC8D-3990-97947D9386CA}"/>
          </ac:spMkLst>
        </pc:spChg>
        <pc:spChg chg="add mod ord">
          <ac:chgData name="Timothy Bjerke" userId="60c1511e-e845-44ae-92e0-948ab669353f" providerId="ADAL" clId="{F4C060A3-4F3F-482C-9D91-51117052F8FD}" dt="2024-09-10T13:17:53.986" v="1737" actId="20577"/>
          <ac:spMkLst>
            <pc:docMk/>
            <pc:sldMk cId="4185035302" sldId="268"/>
            <ac:spMk id="4" creationId="{35FCD539-C748-3AE5-43AF-0BBA860BBDAB}"/>
          </ac:spMkLst>
        </pc:spChg>
        <pc:spChg chg="add mod ord">
          <ac:chgData name="Timothy Bjerke" userId="60c1511e-e845-44ae-92e0-948ab669353f" providerId="ADAL" clId="{F4C060A3-4F3F-482C-9D91-51117052F8FD}" dt="2024-09-10T13:18:17.657" v="1826" actId="20577"/>
          <ac:spMkLst>
            <pc:docMk/>
            <pc:sldMk cId="4185035302" sldId="268"/>
            <ac:spMk id="5" creationId="{4EB44C57-5D26-6715-F554-AC5A2178963B}"/>
          </ac:spMkLst>
        </pc:spChg>
        <pc:picChg chg="add mod">
          <ac:chgData name="Timothy Bjerke" userId="60c1511e-e845-44ae-92e0-948ab669353f" providerId="ADAL" clId="{F4C060A3-4F3F-482C-9D91-51117052F8FD}" dt="2024-09-10T13:18:43.620" v="1839" actId="1037"/>
          <ac:picMkLst>
            <pc:docMk/>
            <pc:sldMk cId="4185035302" sldId="268"/>
            <ac:picMk id="7" creationId="{99555A9C-5AB1-960B-49D1-89AD988716A1}"/>
          </ac:picMkLst>
        </pc:picChg>
      </pc:sldChg>
      <pc:sldChg chg="addSp delSp modSp add mod">
        <pc:chgData name="Timothy Bjerke" userId="60c1511e-e845-44ae-92e0-948ab669353f" providerId="ADAL" clId="{F4C060A3-4F3F-482C-9D91-51117052F8FD}" dt="2024-09-10T13:21:34.792" v="1861" actId="1076"/>
        <pc:sldMkLst>
          <pc:docMk/>
          <pc:sldMk cId="774121876" sldId="269"/>
        </pc:sldMkLst>
        <pc:spChg chg="mod">
          <ac:chgData name="Timothy Bjerke" userId="60c1511e-e845-44ae-92e0-948ab669353f" providerId="ADAL" clId="{F4C060A3-4F3F-482C-9D91-51117052F8FD}" dt="2024-09-10T13:21:18.138" v="1855" actId="20577"/>
          <ac:spMkLst>
            <pc:docMk/>
            <pc:sldMk cId="774121876" sldId="269"/>
            <ac:spMk id="4" creationId="{35FCD539-C748-3AE5-43AF-0BBA860BBDAB}"/>
          </ac:spMkLst>
        </pc:spChg>
        <pc:spChg chg="mod">
          <ac:chgData name="Timothy Bjerke" userId="60c1511e-e845-44ae-92e0-948ab669353f" providerId="ADAL" clId="{F4C060A3-4F3F-482C-9D91-51117052F8FD}" dt="2024-09-10T13:21:20.599" v="1856" actId="20577"/>
          <ac:spMkLst>
            <pc:docMk/>
            <pc:sldMk cId="774121876" sldId="269"/>
            <ac:spMk id="5" creationId="{4EB44C57-5D26-6715-F554-AC5A2178963B}"/>
          </ac:spMkLst>
        </pc:spChg>
        <pc:picChg chg="add mod">
          <ac:chgData name="Timothy Bjerke" userId="60c1511e-e845-44ae-92e0-948ab669353f" providerId="ADAL" clId="{F4C060A3-4F3F-482C-9D91-51117052F8FD}" dt="2024-09-10T13:21:34.792" v="1861" actId="1076"/>
          <ac:picMkLst>
            <pc:docMk/>
            <pc:sldMk cId="774121876" sldId="269"/>
            <ac:picMk id="3" creationId="{61CAB550-BAFA-026D-80FA-BF25310F8320}"/>
          </ac:picMkLst>
        </pc:picChg>
        <pc:picChg chg="del">
          <ac:chgData name="Timothy Bjerke" userId="60c1511e-e845-44ae-92e0-948ab669353f" providerId="ADAL" clId="{F4C060A3-4F3F-482C-9D91-51117052F8FD}" dt="2024-09-10T13:21:22.012" v="1857" actId="478"/>
          <ac:picMkLst>
            <pc:docMk/>
            <pc:sldMk cId="774121876" sldId="269"/>
            <ac:picMk id="7" creationId="{99555A9C-5AB1-960B-49D1-89AD988716A1}"/>
          </ac:picMkLst>
        </pc:picChg>
      </pc:sldChg>
      <pc:sldChg chg="addSp modSp new mod">
        <pc:chgData name="Timothy Bjerke" userId="60c1511e-e845-44ae-92e0-948ab669353f" providerId="ADAL" clId="{F4C060A3-4F3F-482C-9D91-51117052F8FD}" dt="2024-09-10T13:24:51.842" v="1926" actId="1076"/>
        <pc:sldMkLst>
          <pc:docMk/>
          <pc:sldMk cId="984490414" sldId="270"/>
        </pc:sldMkLst>
        <pc:spChg chg="mod">
          <ac:chgData name="Timothy Bjerke" userId="60c1511e-e845-44ae-92e0-948ab669353f" providerId="ADAL" clId="{F4C060A3-4F3F-482C-9D91-51117052F8FD}" dt="2024-09-10T13:24:11.695" v="1869" actId="20577"/>
          <ac:spMkLst>
            <pc:docMk/>
            <pc:sldMk cId="984490414" sldId="270"/>
            <ac:spMk id="2" creationId="{973FDD00-2C2A-53F1-3D94-1C63236EF5CD}"/>
          </ac:spMkLst>
        </pc:spChg>
        <pc:spChg chg="mod">
          <ac:chgData name="Timothy Bjerke" userId="60c1511e-e845-44ae-92e0-948ab669353f" providerId="ADAL" clId="{F4C060A3-4F3F-482C-9D91-51117052F8FD}" dt="2024-09-10T13:24:25.210" v="1923" actId="20577"/>
          <ac:spMkLst>
            <pc:docMk/>
            <pc:sldMk cId="984490414" sldId="270"/>
            <ac:spMk id="3" creationId="{EEBA99EF-BE7B-9F8E-B16A-A339130F44F2}"/>
          </ac:spMkLst>
        </pc:spChg>
        <pc:picChg chg="add mod">
          <ac:chgData name="Timothy Bjerke" userId="60c1511e-e845-44ae-92e0-948ab669353f" providerId="ADAL" clId="{F4C060A3-4F3F-482C-9D91-51117052F8FD}" dt="2024-09-10T13:24:51.842" v="1926" actId="1076"/>
          <ac:picMkLst>
            <pc:docMk/>
            <pc:sldMk cId="984490414" sldId="270"/>
            <ac:picMk id="5" creationId="{567F8F8D-3530-1309-C713-35C328573A04}"/>
          </ac:picMkLst>
        </pc:picChg>
      </pc:sldChg>
      <pc:sldChg chg="addSp delSp modSp new mod">
        <pc:chgData name="Timothy Bjerke" userId="60c1511e-e845-44ae-92e0-948ab669353f" providerId="ADAL" clId="{F4C060A3-4F3F-482C-9D91-51117052F8FD}" dt="2024-09-10T13:26:05.035" v="1935" actId="1076"/>
        <pc:sldMkLst>
          <pc:docMk/>
          <pc:sldMk cId="60182517" sldId="271"/>
        </pc:sldMkLst>
        <pc:spChg chg="mod">
          <ac:chgData name="Timothy Bjerke" userId="60c1511e-e845-44ae-92e0-948ab669353f" providerId="ADAL" clId="{F4C060A3-4F3F-482C-9D91-51117052F8FD}" dt="2024-09-10T13:25:18.410" v="1932" actId="20577"/>
          <ac:spMkLst>
            <pc:docMk/>
            <pc:sldMk cId="60182517" sldId="271"/>
            <ac:spMk id="2" creationId="{74EFE73C-E5D5-8FA8-CF46-D62F60DD9587}"/>
          </ac:spMkLst>
        </pc:spChg>
        <pc:spChg chg="del">
          <ac:chgData name="Timothy Bjerke" userId="60c1511e-e845-44ae-92e0-948ab669353f" providerId="ADAL" clId="{F4C060A3-4F3F-482C-9D91-51117052F8FD}" dt="2024-09-10T13:25:57.128" v="1933" actId="22"/>
          <ac:spMkLst>
            <pc:docMk/>
            <pc:sldMk cId="60182517" sldId="271"/>
            <ac:spMk id="3" creationId="{170A7FB9-6F71-1AAD-4F31-ECA7215618B9}"/>
          </ac:spMkLst>
        </pc:spChg>
        <pc:picChg chg="add mod ord">
          <ac:chgData name="Timothy Bjerke" userId="60c1511e-e845-44ae-92e0-948ab669353f" providerId="ADAL" clId="{F4C060A3-4F3F-482C-9D91-51117052F8FD}" dt="2024-09-10T13:26:05.035" v="1935" actId="1076"/>
          <ac:picMkLst>
            <pc:docMk/>
            <pc:sldMk cId="60182517" sldId="271"/>
            <ac:picMk id="5" creationId="{B55AB158-F9E5-80B8-EE5C-48A5F9C54E2A}"/>
          </ac:picMkLst>
        </pc:picChg>
      </pc:sldChg>
      <pc:sldChg chg="modSp new mod">
        <pc:chgData name="Timothy Bjerke" userId="60c1511e-e845-44ae-92e0-948ab669353f" providerId="ADAL" clId="{F4C060A3-4F3F-482C-9D91-51117052F8FD}" dt="2024-09-10T13:29:35.681" v="2186" actId="20577"/>
        <pc:sldMkLst>
          <pc:docMk/>
          <pc:sldMk cId="2486070410" sldId="272"/>
        </pc:sldMkLst>
        <pc:spChg chg="mod">
          <ac:chgData name="Timothy Bjerke" userId="60c1511e-e845-44ae-92e0-948ab669353f" providerId="ADAL" clId="{F4C060A3-4F3F-482C-9D91-51117052F8FD}" dt="2024-09-10T13:28:17.634" v="1946" actId="20577"/>
          <ac:spMkLst>
            <pc:docMk/>
            <pc:sldMk cId="2486070410" sldId="272"/>
            <ac:spMk id="2" creationId="{E9C588E9-5D5A-31C0-10D3-9BFDBE6CE26A}"/>
          </ac:spMkLst>
        </pc:spChg>
        <pc:spChg chg="mod">
          <ac:chgData name="Timothy Bjerke" userId="60c1511e-e845-44ae-92e0-948ab669353f" providerId="ADAL" clId="{F4C060A3-4F3F-482C-9D91-51117052F8FD}" dt="2024-09-10T13:29:35.681" v="2186" actId="20577"/>
          <ac:spMkLst>
            <pc:docMk/>
            <pc:sldMk cId="2486070410" sldId="272"/>
            <ac:spMk id="3" creationId="{C839376E-9B89-1F03-830D-CE83713B0B8D}"/>
          </ac:spMkLst>
        </pc:spChg>
      </pc:sldChg>
      <pc:sldChg chg="addSp delSp modSp new mod modClrScheme chgLayout">
        <pc:chgData name="Timothy Bjerke" userId="60c1511e-e845-44ae-92e0-948ab669353f" providerId="ADAL" clId="{F4C060A3-4F3F-482C-9D91-51117052F8FD}" dt="2024-09-10T13:33:37.153" v="2208" actId="1076"/>
        <pc:sldMkLst>
          <pc:docMk/>
          <pc:sldMk cId="811132455" sldId="273"/>
        </pc:sldMkLst>
        <pc:spChg chg="del mod ord">
          <ac:chgData name="Timothy Bjerke" userId="60c1511e-e845-44ae-92e0-948ab669353f" providerId="ADAL" clId="{F4C060A3-4F3F-482C-9D91-51117052F8FD}" dt="2024-09-10T13:29:45.013" v="2188" actId="700"/>
          <ac:spMkLst>
            <pc:docMk/>
            <pc:sldMk cId="811132455" sldId="273"/>
            <ac:spMk id="2" creationId="{B406D160-3799-4DF6-CAE3-A01100FAB742}"/>
          </ac:spMkLst>
        </pc:spChg>
        <pc:spChg chg="del mod ord">
          <ac:chgData name="Timothy Bjerke" userId="60c1511e-e845-44ae-92e0-948ab669353f" providerId="ADAL" clId="{F4C060A3-4F3F-482C-9D91-51117052F8FD}" dt="2024-09-10T13:29:45.013" v="2188" actId="700"/>
          <ac:spMkLst>
            <pc:docMk/>
            <pc:sldMk cId="811132455" sldId="273"/>
            <ac:spMk id="3" creationId="{1C88217A-9DB9-55FE-0473-79904F5E055A}"/>
          </ac:spMkLst>
        </pc:spChg>
        <pc:spChg chg="add mod ord">
          <ac:chgData name="Timothy Bjerke" userId="60c1511e-e845-44ae-92e0-948ab669353f" providerId="ADAL" clId="{F4C060A3-4F3F-482C-9D91-51117052F8FD}" dt="2024-09-10T13:29:55.772" v="2205" actId="1076"/>
          <ac:spMkLst>
            <pc:docMk/>
            <pc:sldMk cId="811132455" sldId="273"/>
            <ac:spMk id="4" creationId="{B0B432A2-C56A-ADBC-5E1A-40B7A13E3435}"/>
          </ac:spMkLst>
        </pc:spChg>
        <pc:spChg chg="add mod ord">
          <ac:chgData name="Timothy Bjerke" userId="60c1511e-e845-44ae-92e0-948ab669353f" providerId="ADAL" clId="{F4C060A3-4F3F-482C-9D91-51117052F8FD}" dt="2024-09-10T13:29:45.013" v="2188" actId="700"/>
          <ac:spMkLst>
            <pc:docMk/>
            <pc:sldMk cId="811132455" sldId="273"/>
            <ac:spMk id="5" creationId="{BD63ADCE-FE7B-8C91-692C-A51A3D8EEE2E}"/>
          </ac:spMkLst>
        </pc:spChg>
        <pc:picChg chg="add mod">
          <ac:chgData name="Timothy Bjerke" userId="60c1511e-e845-44ae-92e0-948ab669353f" providerId="ADAL" clId="{F4C060A3-4F3F-482C-9D91-51117052F8FD}" dt="2024-09-10T13:33:37.153" v="2208" actId="1076"/>
          <ac:picMkLst>
            <pc:docMk/>
            <pc:sldMk cId="811132455" sldId="273"/>
            <ac:picMk id="7" creationId="{33833AA0-0770-9B3A-3B75-D4ED75126874}"/>
          </ac:picMkLst>
        </pc:picChg>
      </pc:sldChg>
      <pc:sldChg chg="modSp new mod">
        <pc:chgData name="Timothy Bjerke" userId="60c1511e-e845-44ae-92e0-948ab669353f" providerId="ADAL" clId="{F4C060A3-4F3F-482C-9D91-51117052F8FD}" dt="2024-09-10T13:38:31.213" v="2498" actId="20577"/>
        <pc:sldMkLst>
          <pc:docMk/>
          <pc:sldMk cId="2483340925" sldId="274"/>
        </pc:sldMkLst>
        <pc:spChg chg="mod">
          <ac:chgData name="Timothy Bjerke" userId="60c1511e-e845-44ae-92e0-948ab669353f" providerId="ADAL" clId="{F4C060A3-4F3F-482C-9D91-51117052F8FD}" dt="2024-09-10T13:36:09.947" v="2234" actId="20577"/>
          <ac:spMkLst>
            <pc:docMk/>
            <pc:sldMk cId="2483340925" sldId="274"/>
            <ac:spMk id="2" creationId="{205F2F87-A6DA-BC27-F589-4845545E6B1C}"/>
          </ac:spMkLst>
        </pc:spChg>
        <pc:spChg chg="mod">
          <ac:chgData name="Timothy Bjerke" userId="60c1511e-e845-44ae-92e0-948ab669353f" providerId="ADAL" clId="{F4C060A3-4F3F-482C-9D91-51117052F8FD}" dt="2024-09-10T13:38:31.213" v="2498" actId="20577"/>
          <ac:spMkLst>
            <pc:docMk/>
            <pc:sldMk cId="2483340925" sldId="274"/>
            <ac:spMk id="3" creationId="{C5E8E784-6800-8EED-E30F-F9CFE9C1E223}"/>
          </ac:spMkLst>
        </pc:spChg>
      </pc:sldChg>
      <pc:sldChg chg="addSp modSp new mod">
        <pc:chgData name="Timothy Bjerke" userId="60c1511e-e845-44ae-92e0-948ab669353f" providerId="ADAL" clId="{F4C060A3-4F3F-482C-9D91-51117052F8FD}" dt="2024-09-10T13:38:00.873" v="2408" actId="1076"/>
        <pc:sldMkLst>
          <pc:docMk/>
          <pc:sldMk cId="4247508107" sldId="275"/>
        </pc:sldMkLst>
        <pc:spChg chg="mod">
          <ac:chgData name="Timothy Bjerke" userId="60c1511e-e845-44ae-92e0-948ab669353f" providerId="ADAL" clId="{F4C060A3-4F3F-482C-9D91-51117052F8FD}" dt="2024-09-10T13:37:37.682" v="2404" actId="20577"/>
          <ac:spMkLst>
            <pc:docMk/>
            <pc:sldMk cId="4247508107" sldId="275"/>
            <ac:spMk id="2" creationId="{9F7E724F-3F81-0C82-AE36-F087E0E0D2E2}"/>
          </ac:spMkLst>
        </pc:spChg>
        <pc:picChg chg="add mod">
          <ac:chgData name="Timothy Bjerke" userId="60c1511e-e845-44ae-92e0-948ab669353f" providerId="ADAL" clId="{F4C060A3-4F3F-482C-9D91-51117052F8FD}" dt="2024-09-10T13:38:00.873" v="2408" actId="1076"/>
          <ac:picMkLst>
            <pc:docMk/>
            <pc:sldMk cId="4247508107" sldId="275"/>
            <ac:picMk id="5" creationId="{0F24BF3C-6939-3EEC-6DBC-B0D3CF20F215}"/>
          </ac:picMkLst>
        </pc:picChg>
      </pc:sldChg>
      <pc:sldChg chg="addSp modSp new mod">
        <pc:chgData name="Timothy Bjerke" userId="60c1511e-e845-44ae-92e0-948ab669353f" providerId="ADAL" clId="{F4C060A3-4F3F-482C-9D91-51117052F8FD}" dt="2024-09-10T13:39:24.308" v="2528" actId="1076"/>
        <pc:sldMkLst>
          <pc:docMk/>
          <pc:sldMk cId="1018990798" sldId="276"/>
        </pc:sldMkLst>
        <pc:spChg chg="mod">
          <ac:chgData name="Timothy Bjerke" userId="60c1511e-e845-44ae-92e0-948ab669353f" providerId="ADAL" clId="{F4C060A3-4F3F-482C-9D91-51117052F8FD}" dt="2024-09-10T13:38:42.989" v="2507" actId="20577"/>
          <ac:spMkLst>
            <pc:docMk/>
            <pc:sldMk cId="1018990798" sldId="276"/>
            <ac:spMk id="2" creationId="{8905DB47-E46B-97E2-8B39-D55067A68988}"/>
          </ac:spMkLst>
        </pc:spChg>
        <pc:picChg chg="add mod">
          <ac:chgData name="Timothy Bjerke" userId="60c1511e-e845-44ae-92e0-948ab669353f" providerId="ADAL" clId="{F4C060A3-4F3F-482C-9D91-51117052F8FD}" dt="2024-09-10T13:39:07.707" v="2525" actId="1035"/>
          <ac:picMkLst>
            <pc:docMk/>
            <pc:sldMk cId="1018990798" sldId="276"/>
            <ac:picMk id="5" creationId="{A2D2180E-105E-7DB2-F6D6-E03C7AC38B74}"/>
          </ac:picMkLst>
        </pc:picChg>
        <pc:picChg chg="add mod">
          <ac:chgData name="Timothy Bjerke" userId="60c1511e-e845-44ae-92e0-948ab669353f" providerId="ADAL" clId="{F4C060A3-4F3F-482C-9D91-51117052F8FD}" dt="2024-09-10T13:39:24.308" v="2528" actId="1076"/>
          <ac:picMkLst>
            <pc:docMk/>
            <pc:sldMk cId="1018990798" sldId="276"/>
            <ac:picMk id="7" creationId="{152F4C26-74AF-1A69-2D7A-7277A0836A2D}"/>
          </ac:picMkLst>
        </pc:picChg>
      </pc:sldChg>
      <pc:sldChg chg="addSp delSp modSp new mod setBg modClrScheme addAnim chgLayout">
        <pc:chgData name="Timothy Bjerke" userId="60c1511e-e845-44ae-92e0-948ab669353f" providerId="ADAL" clId="{F4C060A3-4F3F-482C-9D91-51117052F8FD}" dt="2024-09-10T13:41:50.892" v="2574" actId="1076"/>
        <pc:sldMkLst>
          <pc:docMk/>
          <pc:sldMk cId="472496633" sldId="277"/>
        </pc:sldMkLst>
        <pc:spChg chg="del mod ord">
          <ac:chgData name="Timothy Bjerke" userId="60c1511e-e845-44ae-92e0-948ab669353f" providerId="ADAL" clId="{F4C060A3-4F3F-482C-9D91-51117052F8FD}" dt="2024-09-10T13:39:34.783" v="2530" actId="700"/>
          <ac:spMkLst>
            <pc:docMk/>
            <pc:sldMk cId="472496633" sldId="277"/>
            <ac:spMk id="2" creationId="{7C6AE64A-2E24-A8B0-5971-CDD17A11889C}"/>
          </ac:spMkLst>
        </pc:spChg>
        <pc:spChg chg="del mod ord">
          <ac:chgData name="Timothy Bjerke" userId="60c1511e-e845-44ae-92e0-948ab669353f" providerId="ADAL" clId="{F4C060A3-4F3F-482C-9D91-51117052F8FD}" dt="2024-09-10T13:39:34.783" v="2530" actId="700"/>
          <ac:spMkLst>
            <pc:docMk/>
            <pc:sldMk cId="472496633" sldId="277"/>
            <ac:spMk id="3" creationId="{CC23B161-C375-8C48-81E1-8DA85D1A6F5A}"/>
          </ac:spMkLst>
        </pc:spChg>
        <pc:spChg chg="add mod ord">
          <ac:chgData name="Timothy Bjerke" userId="60c1511e-e845-44ae-92e0-948ab669353f" providerId="ADAL" clId="{F4C060A3-4F3F-482C-9D91-51117052F8FD}" dt="2024-09-10T13:39:49.090" v="2565" actId="1076"/>
          <ac:spMkLst>
            <pc:docMk/>
            <pc:sldMk cId="472496633" sldId="277"/>
            <ac:spMk id="4" creationId="{AC47C2A2-04F6-7FE7-047B-E8D29BF51C4E}"/>
          </ac:spMkLst>
        </pc:spChg>
        <pc:spChg chg="add mod ord">
          <ac:chgData name="Timothy Bjerke" userId="60c1511e-e845-44ae-92e0-948ab669353f" providerId="ADAL" clId="{F4C060A3-4F3F-482C-9D91-51117052F8FD}" dt="2024-09-10T13:39:37.185" v="2531" actId="26606"/>
          <ac:spMkLst>
            <pc:docMk/>
            <pc:sldMk cId="472496633" sldId="277"/>
            <ac:spMk id="5" creationId="{821B7374-943F-673C-FB85-E56F7C7A1EC0}"/>
          </ac:spMkLst>
        </pc:spChg>
        <pc:spChg chg="add del">
          <ac:chgData name="Timothy Bjerke" userId="60c1511e-e845-44ae-92e0-948ab669353f" providerId="ADAL" clId="{F4C060A3-4F3F-482C-9D91-51117052F8FD}" dt="2024-09-10T13:39:54.875" v="2566" actId="26606"/>
          <ac:spMkLst>
            <pc:docMk/>
            <pc:sldMk cId="472496633" sldId="277"/>
            <ac:spMk id="10" creationId="{6BDBA639-2A71-4A60-A71A-FF1836F546CE}"/>
          </ac:spMkLst>
        </pc:spChg>
        <pc:spChg chg="add del">
          <ac:chgData name="Timothy Bjerke" userId="60c1511e-e845-44ae-92e0-948ab669353f" providerId="ADAL" clId="{F4C060A3-4F3F-482C-9D91-51117052F8FD}" dt="2024-09-10T13:39:54.875" v="2566" actId="26606"/>
          <ac:spMkLst>
            <pc:docMk/>
            <pc:sldMk cId="472496633" sldId="277"/>
            <ac:spMk id="33" creationId="{D9C506D7-84CB-4057-A44A-465313E78538}"/>
          </ac:spMkLst>
        </pc:spChg>
        <pc:spChg chg="add del">
          <ac:chgData name="Timothy Bjerke" userId="60c1511e-e845-44ae-92e0-948ab669353f" providerId="ADAL" clId="{F4C060A3-4F3F-482C-9D91-51117052F8FD}" dt="2024-09-10T13:39:54.875" v="2566" actId="26606"/>
          <ac:spMkLst>
            <pc:docMk/>
            <pc:sldMk cId="472496633" sldId="277"/>
            <ac:spMk id="35" creationId="{7842FC68-61FD-4700-8A22-BB8B071884DB}"/>
          </ac:spMkLst>
        </pc:spChg>
        <pc:spChg chg="add">
          <ac:chgData name="Timothy Bjerke" userId="60c1511e-e845-44ae-92e0-948ab669353f" providerId="ADAL" clId="{F4C060A3-4F3F-482C-9D91-51117052F8FD}" dt="2024-09-10T13:39:54.875" v="2566" actId="26606"/>
          <ac:spMkLst>
            <pc:docMk/>
            <pc:sldMk cId="472496633" sldId="277"/>
            <ac:spMk id="40" creationId="{6BDBA639-2A71-4A60-A71A-FF1836F546CE}"/>
          </ac:spMkLst>
        </pc:spChg>
        <pc:spChg chg="add">
          <ac:chgData name="Timothy Bjerke" userId="60c1511e-e845-44ae-92e0-948ab669353f" providerId="ADAL" clId="{F4C060A3-4F3F-482C-9D91-51117052F8FD}" dt="2024-09-10T13:39:54.875" v="2566" actId="26606"/>
          <ac:spMkLst>
            <pc:docMk/>
            <pc:sldMk cId="472496633" sldId="277"/>
            <ac:spMk id="63" creationId="{D9C506D7-84CB-4057-A44A-465313E78538}"/>
          </ac:spMkLst>
        </pc:spChg>
        <pc:spChg chg="add">
          <ac:chgData name="Timothy Bjerke" userId="60c1511e-e845-44ae-92e0-948ab669353f" providerId="ADAL" clId="{F4C060A3-4F3F-482C-9D91-51117052F8FD}" dt="2024-09-10T13:39:54.875" v="2566" actId="26606"/>
          <ac:spMkLst>
            <pc:docMk/>
            <pc:sldMk cId="472496633" sldId="277"/>
            <ac:spMk id="65" creationId="{7842FC68-61FD-4700-8A22-BB8B071884DB}"/>
          </ac:spMkLst>
        </pc:spChg>
        <pc:grpChg chg="add del">
          <ac:chgData name="Timothy Bjerke" userId="60c1511e-e845-44ae-92e0-948ab669353f" providerId="ADAL" clId="{F4C060A3-4F3F-482C-9D91-51117052F8FD}" dt="2024-09-10T13:39:54.875" v="2566" actId="26606"/>
          <ac:grpSpMkLst>
            <pc:docMk/>
            <pc:sldMk cId="472496633" sldId="277"/>
            <ac:grpSpMk id="12" creationId="{5E208A8B-5EBD-4532-BE72-26414FA7CFF6}"/>
          </ac:grpSpMkLst>
        </pc:grpChg>
        <pc:grpChg chg="add">
          <ac:chgData name="Timothy Bjerke" userId="60c1511e-e845-44ae-92e0-948ab669353f" providerId="ADAL" clId="{F4C060A3-4F3F-482C-9D91-51117052F8FD}" dt="2024-09-10T13:39:54.875" v="2566" actId="26606"/>
          <ac:grpSpMkLst>
            <pc:docMk/>
            <pc:sldMk cId="472496633" sldId="277"/>
            <ac:grpSpMk id="42" creationId="{5E208A8B-5EBD-4532-BE72-26414FA7CFF6}"/>
          </ac:grpSpMkLst>
        </pc:grpChg>
        <pc:picChg chg="add mod">
          <ac:chgData name="Timothy Bjerke" userId="60c1511e-e845-44ae-92e0-948ab669353f" providerId="ADAL" clId="{F4C060A3-4F3F-482C-9D91-51117052F8FD}" dt="2024-09-10T13:41:34.744" v="2571" actId="1076"/>
          <ac:picMkLst>
            <pc:docMk/>
            <pc:sldMk cId="472496633" sldId="277"/>
            <ac:picMk id="7" creationId="{51E04D72-8642-62DE-2AC0-0ACD920506DE}"/>
          </ac:picMkLst>
        </pc:picChg>
        <pc:picChg chg="add mod">
          <ac:chgData name="Timothy Bjerke" userId="60c1511e-e845-44ae-92e0-948ab669353f" providerId="ADAL" clId="{F4C060A3-4F3F-482C-9D91-51117052F8FD}" dt="2024-09-10T13:41:50.892" v="2574" actId="1076"/>
          <ac:picMkLst>
            <pc:docMk/>
            <pc:sldMk cId="472496633" sldId="277"/>
            <ac:picMk id="9" creationId="{656FC999-D369-41AB-E8FB-E833E54F5304}"/>
          </ac:picMkLst>
        </pc:picChg>
      </pc:sldChg>
      <pc:sldChg chg="modSp new mod">
        <pc:chgData name="Timothy Bjerke" userId="60c1511e-e845-44ae-92e0-948ab669353f" providerId="ADAL" clId="{F4C060A3-4F3F-482C-9D91-51117052F8FD}" dt="2024-09-10T13:44:08.664" v="3005" actId="20577"/>
        <pc:sldMkLst>
          <pc:docMk/>
          <pc:sldMk cId="2532289738" sldId="278"/>
        </pc:sldMkLst>
        <pc:spChg chg="mod">
          <ac:chgData name="Timothy Bjerke" userId="60c1511e-e845-44ae-92e0-948ab669353f" providerId="ADAL" clId="{F4C060A3-4F3F-482C-9D91-51117052F8FD}" dt="2024-09-10T13:42:31.767" v="2654" actId="20577"/>
          <ac:spMkLst>
            <pc:docMk/>
            <pc:sldMk cId="2532289738" sldId="278"/>
            <ac:spMk id="2" creationId="{638508A0-DACD-7317-0873-02C284FC0CF7}"/>
          </ac:spMkLst>
        </pc:spChg>
        <pc:spChg chg="mod">
          <ac:chgData name="Timothy Bjerke" userId="60c1511e-e845-44ae-92e0-948ab669353f" providerId="ADAL" clId="{F4C060A3-4F3F-482C-9D91-51117052F8FD}" dt="2024-09-10T13:44:08.664" v="3005" actId="20577"/>
          <ac:spMkLst>
            <pc:docMk/>
            <pc:sldMk cId="2532289738" sldId="278"/>
            <ac:spMk id="3" creationId="{C88648CA-3FA0-A8D5-61C4-6A9D74DFE38E}"/>
          </ac:spMkLst>
        </pc:spChg>
      </pc:sldChg>
      <pc:sldChg chg="addSp delSp modSp new mod modClrScheme chgLayout">
        <pc:chgData name="Timothy Bjerke" userId="60c1511e-e845-44ae-92e0-948ab669353f" providerId="ADAL" clId="{F4C060A3-4F3F-482C-9D91-51117052F8FD}" dt="2024-09-10T13:49:43.269" v="3087" actId="14100"/>
        <pc:sldMkLst>
          <pc:docMk/>
          <pc:sldMk cId="94270010" sldId="279"/>
        </pc:sldMkLst>
        <pc:spChg chg="del">
          <ac:chgData name="Timothy Bjerke" userId="60c1511e-e845-44ae-92e0-948ab669353f" providerId="ADAL" clId="{F4C060A3-4F3F-482C-9D91-51117052F8FD}" dt="2024-09-10T13:44:19.078" v="3007" actId="700"/>
          <ac:spMkLst>
            <pc:docMk/>
            <pc:sldMk cId="94270010" sldId="279"/>
            <ac:spMk id="2" creationId="{EAA59CDC-9481-9FAB-B828-F0DA24F01B5E}"/>
          </ac:spMkLst>
        </pc:spChg>
        <pc:spChg chg="del">
          <ac:chgData name="Timothy Bjerke" userId="60c1511e-e845-44ae-92e0-948ab669353f" providerId="ADAL" clId="{F4C060A3-4F3F-482C-9D91-51117052F8FD}" dt="2024-09-10T13:44:19.078" v="3007" actId="700"/>
          <ac:spMkLst>
            <pc:docMk/>
            <pc:sldMk cId="94270010" sldId="279"/>
            <ac:spMk id="3" creationId="{96B05DFB-E23B-21D8-BB2C-52487DE8D459}"/>
          </ac:spMkLst>
        </pc:spChg>
        <pc:picChg chg="add del mod">
          <ac:chgData name="Timothy Bjerke" userId="60c1511e-e845-44ae-92e0-948ab669353f" providerId="ADAL" clId="{F4C060A3-4F3F-482C-9D91-51117052F8FD}" dt="2024-09-10T13:48:09.381" v="3012" actId="478"/>
          <ac:picMkLst>
            <pc:docMk/>
            <pc:sldMk cId="94270010" sldId="279"/>
            <ac:picMk id="5" creationId="{BE250EEA-8DEF-A747-1AAD-23D75509AD6D}"/>
          </ac:picMkLst>
        </pc:picChg>
        <pc:picChg chg="add mod">
          <ac:chgData name="Timothy Bjerke" userId="60c1511e-e845-44ae-92e0-948ab669353f" providerId="ADAL" clId="{F4C060A3-4F3F-482C-9D91-51117052F8FD}" dt="2024-09-10T13:49:11.716" v="3083" actId="1035"/>
          <ac:picMkLst>
            <pc:docMk/>
            <pc:sldMk cId="94270010" sldId="279"/>
            <ac:picMk id="7" creationId="{87265A82-5645-2E9B-8AA7-363C0CC69FA9}"/>
          </ac:picMkLst>
        </pc:picChg>
        <pc:picChg chg="add mod">
          <ac:chgData name="Timothy Bjerke" userId="60c1511e-e845-44ae-92e0-948ab669353f" providerId="ADAL" clId="{F4C060A3-4F3F-482C-9D91-51117052F8FD}" dt="2024-09-10T13:49:15.978" v="3084" actId="1076"/>
          <ac:picMkLst>
            <pc:docMk/>
            <pc:sldMk cId="94270010" sldId="279"/>
            <ac:picMk id="9" creationId="{5C75B520-D323-88F6-4139-458CAA4AFAAD}"/>
          </ac:picMkLst>
        </pc:picChg>
        <pc:picChg chg="add mod">
          <ac:chgData name="Timothy Bjerke" userId="60c1511e-e845-44ae-92e0-948ab669353f" providerId="ADAL" clId="{F4C060A3-4F3F-482C-9D91-51117052F8FD}" dt="2024-09-10T13:48:54.696" v="3025" actId="1076"/>
          <ac:picMkLst>
            <pc:docMk/>
            <pc:sldMk cId="94270010" sldId="279"/>
            <ac:picMk id="11" creationId="{0C68639E-60F4-1D64-16D9-AFE425E81C86}"/>
          </ac:picMkLst>
        </pc:picChg>
        <pc:picChg chg="add mod">
          <ac:chgData name="Timothy Bjerke" userId="60c1511e-e845-44ae-92e0-948ab669353f" providerId="ADAL" clId="{F4C060A3-4F3F-482C-9D91-51117052F8FD}" dt="2024-09-10T13:49:43.269" v="3087" actId="14100"/>
          <ac:picMkLst>
            <pc:docMk/>
            <pc:sldMk cId="94270010" sldId="279"/>
            <ac:picMk id="13" creationId="{05BB2CA1-BE6D-6A35-B88D-8FDE55142B7E}"/>
          </ac:picMkLst>
        </pc:picChg>
      </pc:sldChg>
      <pc:sldChg chg="addSp delSp modSp new mod modClrScheme chgLayout">
        <pc:chgData name="Timothy Bjerke" userId="60c1511e-e845-44ae-92e0-948ab669353f" providerId="ADAL" clId="{F4C060A3-4F3F-482C-9D91-51117052F8FD}" dt="2024-09-10T13:52:57.844" v="3263" actId="1036"/>
        <pc:sldMkLst>
          <pc:docMk/>
          <pc:sldMk cId="3114963181" sldId="280"/>
        </pc:sldMkLst>
        <pc:spChg chg="add del mod">
          <ac:chgData name="Timothy Bjerke" userId="60c1511e-e845-44ae-92e0-948ab669353f" providerId="ADAL" clId="{F4C060A3-4F3F-482C-9D91-51117052F8FD}" dt="2024-09-10T13:50:19.864" v="3090" actId="700"/>
          <ac:spMkLst>
            <pc:docMk/>
            <pc:sldMk cId="3114963181" sldId="280"/>
            <ac:spMk id="2" creationId="{55AA413B-71B5-7C57-67AE-D95874303B60}"/>
          </ac:spMkLst>
        </pc:spChg>
        <pc:spChg chg="add del mod">
          <ac:chgData name="Timothy Bjerke" userId="60c1511e-e845-44ae-92e0-948ab669353f" providerId="ADAL" clId="{F4C060A3-4F3F-482C-9D91-51117052F8FD}" dt="2024-09-10T13:50:19.864" v="3090" actId="700"/>
          <ac:spMkLst>
            <pc:docMk/>
            <pc:sldMk cId="3114963181" sldId="280"/>
            <ac:spMk id="3" creationId="{41E46CD3-0F35-20E9-5113-9CF727A219AA}"/>
          </ac:spMkLst>
        </pc:spChg>
        <pc:spChg chg="add del mod ord">
          <ac:chgData name="Timothy Bjerke" userId="60c1511e-e845-44ae-92e0-948ab669353f" providerId="ADAL" clId="{F4C060A3-4F3F-482C-9D91-51117052F8FD}" dt="2024-09-10T13:50:23.002" v="3091" actId="700"/>
          <ac:spMkLst>
            <pc:docMk/>
            <pc:sldMk cId="3114963181" sldId="280"/>
            <ac:spMk id="4" creationId="{E48F7CB2-E2C6-837D-36A2-1FCB409124E5}"/>
          </ac:spMkLst>
        </pc:spChg>
        <pc:spChg chg="add del mod ord">
          <ac:chgData name="Timothy Bjerke" userId="60c1511e-e845-44ae-92e0-948ab669353f" providerId="ADAL" clId="{F4C060A3-4F3F-482C-9D91-51117052F8FD}" dt="2024-09-10T13:50:23.002" v="3091" actId="700"/>
          <ac:spMkLst>
            <pc:docMk/>
            <pc:sldMk cId="3114963181" sldId="280"/>
            <ac:spMk id="5" creationId="{2CB98164-C220-E988-A95E-77D02B03D836}"/>
          </ac:spMkLst>
        </pc:spChg>
        <pc:spChg chg="add mod ord">
          <ac:chgData name="Timothy Bjerke" userId="60c1511e-e845-44ae-92e0-948ab669353f" providerId="ADAL" clId="{F4C060A3-4F3F-482C-9D91-51117052F8FD}" dt="2024-09-10T13:50:33.600" v="3138" actId="20577"/>
          <ac:spMkLst>
            <pc:docMk/>
            <pc:sldMk cId="3114963181" sldId="280"/>
            <ac:spMk id="6" creationId="{A15D7317-28B5-A3A8-771B-62113C77A8B0}"/>
          </ac:spMkLst>
        </pc:spChg>
        <pc:spChg chg="add del mod ord">
          <ac:chgData name="Timothy Bjerke" userId="60c1511e-e845-44ae-92e0-948ab669353f" providerId="ADAL" clId="{F4C060A3-4F3F-482C-9D91-51117052F8FD}" dt="2024-09-10T13:52:53.356" v="3244" actId="20577"/>
          <ac:spMkLst>
            <pc:docMk/>
            <pc:sldMk cId="3114963181" sldId="280"/>
            <ac:spMk id="7" creationId="{73C3B910-08F5-D2D5-530A-C77C8C507F70}"/>
          </ac:spMkLst>
        </pc:spChg>
        <pc:picChg chg="add del mod ord">
          <ac:chgData name="Timothy Bjerke" userId="60c1511e-e845-44ae-92e0-948ab669353f" providerId="ADAL" clId="{F4C060A3-4F3F-482C-9D91-51117052F8FD}" dt="2024-09-10T13:52:19.322" v="3142" actId="22"/>
          <ac:picMkLst>
            <pc:docMk/>
            <pc:sldMk cId="3114963181" sldId="280"/>
            <ac:picMk id="9" creationId="{4A75AEFB-A5C3-B4E1-0A47-908AFF38FA71}"/>
          </ac:picMkLst>
        </pc:picChg>
        <pc:picChg chg="add mod">
          <ac:chgData name="Timothy Bjerke" userId="60c1511e-e845-44ae-92e0-948ab669353f" providerId="ADAL" clId="{F4C060A3-4F3F-482C-9D91-51117052F8FD}" dt="2024-09-10T13:52:57.844" v="3263" actId="1036"/>
          <ac:picMkLst>
            <pc:docMk/>
            <pc:sldMk cId="3114963181" sldId="280"/>
            <ac:picMk id="11" creationId="{5AD64B7E-502C-B01C-762D-48C2D541BDA5}"/>
          </ac:picMkLst>
        </pc:picChg>
      </pc:sldChg>
      <pc:sldChg chg="addSp delSp modSp new mod">
        <pc:chgData name="Timothy Bjerke" userId="60c1511e-e845-44ae-92e0-948ab669353f" providerId="ADAL" clId="{F4C060A3-4F3F-482C-9D91-51117052F8FD}" dt="2024-09-10T13:58:34.321" v="3572" actId="20577"/>
        <pc:sldMkLst>
          <pc:docMk/>
          <pc:sldMk cId="3646577677" sldId="281"/>
        </pc:sldMkLst>
        <pc:spChg chg="mod">
          <ac:chgData name="Timothy Bjerke" userId="60c1511e-e845-44ae-92e0-948ab669353f" providerId="ADAL" clId="{F4C060A3-4F3F-482C-9D91-51117052F8FD}" dt="2024-09-10T13:53:51.057" v="3297" actId="20577"/>
          <ac:spMkLst>
            <pc:docMk/>
            <pc:sldMk cId="3646577677" sldId="281"/>
            <ac:spMk id="2" creationId="{77ED51A3-7B5D-8669-0C9F-FD5C40797B70}"/>
          </ac:spMkLst>
        </pc:spChg>
        <pc:spChg chg="mod">
          <ac:chgData name="Timothy Bjerke" userId="60c1511e-e845-44ae-92e0-948ab669353f" providerId="ADAL" clId="{F4C060A3-4F3F-482C-9D91-51117052F8FD}" dt="2024-09-10T13:58:34.321" v="3572" actId="20577"/>
          <ac:spMkLst>
            <pc:docMk/>
            <pc:sldMk cId="3646577677" sldId="281"/>
            <ac:spMk id="3" creationId="{A473C216-8BB6-A42E-8CF3-74C528187380}"/>
          </ac:spMkLst>
        </pc:spChg>
        <pc:picChg chg="add del mod">
          <ac:chgData name="Timothy Bjerke" userId="60c1511e-e845-44ae-92e0-948ab669353f" providerId="ADAL" clId="{F4C060A3-4F3F-482C-9D91-51117052F8FD}" dt="2024-09-10T13:58:27.282" v="3550" actId="478"/>
          <ac:picMkLst>
            <pc:docMk/>
            <pc:sldMk cId="3646577677" sldId="281"/>
            <ac:picMk id="5" creationId="{CB2CC26B-D035-7E6B-043A-52DD5126CB2D}"/>
          </ac:picMkLst>
        </pc:picChg>
        <pc:picChg chg="add del mod">
          <ac:chgData name="Timothy Bjerke" userId="60c1511e-e845-44ae-92e0-948ab669353f" providerId="ADAL" clId="{F4C060A3-4F3F-482C-9D91-51117052F8FD}" dt="2024-09-10T13:58:25.977" v="3549" actId="478"/>
          <ac:picMkLst>
            <pc:docMk/>
            <pc:sldMk cId="3646577677" sldId="281"/>
            <ac:picMk id="7" creationId="{DDC5FDED-5D25-46FB-A607-8CCFCF1318D2}"/>
          </ac:picMkLst>
        </pc:picChg>
      </pc:sldChg>
      <pc:sldChg chg="addSp delSp modSp new mod modClrScheme chgLayout">
        <pc:chgData name="Timothy Bjerke" userId="60c1511e-e845-44ae-92e0-948ab669353f" providerId="ADAL" clId="{F4C060A3-4F3F-482C-9D91-51117052F8FD}" dt="2024-09-10T13:58:22.037" v="3548" actId="1076"/>
        <pc:sldMkLst>
          <pc:docMk/>
          <pc:sldMk cId="2503402735" sldId="282"/>
        </pc:sldMkLst>
        <pc:spChg chg="del">
          <ac:chgData name="Timothy Bjerke" userId="60c1511e-e845-44ae-92e0-948ab669353f" providerId="ADAL" clId="{F4C060A3-4F3F-482C-9D91-51117052F8FD}" dt="2024-09-10T13:57:49.067" v="3537" actId="700"/>
          <ac:spMkLst>
            <pc:docMk/>
            <pc:sldMk cId="2503402735" sldId="282"/>
            <ac:spMk id="2" creationId="{92DB490F-6191-C3A1-8459-E2298EBC4A45}"/>
          </ac:spMkLst>
        </pc:spChg>
        <pc:spChg chg="del">
          <ac:chgData name="Timothy Bjerke" userId="60c1511e-e845-44ae-92e0-948ab669353f" providerId="ADAL" clId="{F4C060A3-4F3F-482C-9D91-51117052F8FD}" dt="2024-09-10T13:57:49.067" v="3537" actId="700"/>
          <ac:spMkLst>
            <pc:docMk/>
            <pc:sldMk cId="2503402735" sldId="282"/>
            <ac:spMk id="3" creationId="{F21D0BDE-33DD-90B8-C67F-82D850B86A95}"/>
          </ac:spMkLst>
        </pc:spChg>
        <pc:picChg chg="add mod">
          <ac:chgData name="Timothy Bjerke" userId="60c1511e-e845-44ae-92e0-948ab669353f" providerId="ADAL" clId="{F4C060A3-4F3F-482C-9D91-51117052F8FD}" dt="2024-09-10T13:58:20.035" v="3547" actId="1076"/>
          <ac:picMkLst>
            <pc:docMk/>
            <pc:sldMk cId="2503402735" sldId="282"/>
            <ac:picMk id="4" creationId="{88FF2B6E-3B79-F8CB-B396-91191F0C1944}"/>
          </ac:picMkLst>
        </pc:picChg>
        <pc:picChg chg="add mod">
          <ac:chgData name="Timothy Bjerke" userId="60c1511e-e845-44ae-92e0-948ab669353f" providerId="ADAL" clId="{F4C060A3-4F3F-482C-9D91-51117052F8FD}" dt="2024-09-10T13:58:22.037" v="3548" actId="1076"/>
          <ac:picMkLst>
            <pc:docMk/>
            <pc:sldMk cId="2503402735" sldId="282"/>
            <ac:picMk id="5" creationId="{CA05AAC8-89E8-5146-43DE-299625484F95}"/>
          </ac:picMkLst>
        </pc:picChg>
      </pc:sldChg>
      <pc:sldChg chg="modSp new mod">
        <pc:chgData name="Timothy Bjerke" userId="60c1511e-e845-44ae-92e0-948ab669353f" providerId="ADAL" clId="{F4C060A3-4F3F-482C-9D91-51117052F8FD}" dt="2024-09-10T14:01:53.456" v="3912" actId="20577"/>
        <pc:sldMkLst>
          <pc:docMk/>
          <pc:sldMk cId="3882882772" sldId="283"/>
        </pc:sldMkLst>
        <pc:spChg chg="mod">
          <ac:chgData name="Timothy Bjerke" userId="60c1511e-e845-44ae-92e0-948ab669353f" providerId="ADAL" clId="{F4C060A3-4F3F-482C-9D91-51117052F8FD}" dt="2024-09-10T14:00:05.762" v="3625" actId="20577"/>
          <ac:spMkLst>
            <pc:docMk/>
            <pc:sldMk cId="3882882772" sldId="283"/>
            <ac:spMk id="2" creationId="{7F4F5B0C-B7B8-0804-213D-6B3054B80FA2}"/>
          </ac:spMkLst>
        </pc:spChg>
        <pc:spChg chg="mod">
          <ac:chgData name="Timothy Bjerke" userId="60c1511e-e845-44ae-92e0-948ab669353f" providerId="ADAL" clId="{F4C060A3-4F3F-482C-9D91-51117052F8FD}" dt="2024-09-10T14:01:53.456" v="3912" actId="20577"/>
          <ac:spMkLst>
            <pc:docMk/>
            <pc:sldMk cId="3882882772" sldId="283"/>
            <ac:spMk id="3" creationId="{64EFFE6F-DDBC-0726-1966-84E766EDF633}"/>
          </ac:spMkLst>
        </pc:spChg>
      </pc:sldChg>
      <pc:sldMasterChg chg="add addSldLayout">
        <pc:chgData name="Timothy Bjerke" userId="60c1511e-e845-44ae-92e0-948ab669353f" providerId="ADAL" clId="{F4C060A3-4F3F-482C-9D91-51117052F8FD}" dt="2024-09-10T12:37:24.704" v="8" actId="27028"/>
        <pc:sldMasterMkLst>
          <pc:docMk/>
          <pc:sldMasterMk cId="2725254040" sldId="2147483660"/>
        </pc:sldMasterMkLst>
        <pc:sldLayoutChg chg="add">
          <pc:chgData name="Timothy Bjerke" userId="60c1511e-e845-44ae-92e0-948ab669353f" providerId="ADAL" clId="{F4C060A3-4F3F-482C-9D91-51117052F8FD}" dt="2024-09-10T12:37:24.704" v="8" actId="27028"/>
          <pc:sldLayoutMkLst>
            <pc:docMk/>
            <pc:sldMasterMk cId="2725254040" sldId="2147483660"/>
            <pc:sldLayoutMk cId="2403291003" sldId="2147483662"/>
          </pc:sldLayoutMkLst>
        </pc:sldLayoutChg>
      </pc:sldMasterChg>
      <pc:sldMasterChg chg="add addSldLayout">
        <pc:chgData name="Timothy Bjerke" userId="60c1511e-e845-44ae-92e0-948ab669353f" providerId="ADAL" clId="{F4C060A3-4F3F-482C-9D91-51117052F8FD}" dt="2024-09-10T12:36:41.784" v="0" actId="27028"/>
        <pc:sldMasterMkLst>
          <pc:docMk/>
          <pc:sldMasterMk cId="2235970313" sldId="2147483672"/>
        </pc:sldMasterMkLst>
        <pc:sldLayoutChg chg="add">
          <pc:chgData name="Timothy Bjerke" userId="60c1511e-e845-44ae-92e0-948ab669353f" providerId="ADAL" clId="{F4C060A3-4F3F-482C-9D91-51117052F8FD}" dt="2024-09-10T12:36:41.784" v="0" actId="27028"/>
          <pc:sldLayoutMkLst>
            <pc:docMk/>
            <pc:sldMasterMk cId="2235970313" sldId="2147483672"/>
            <pc:sldLayoutMk cId="1848668869" sldId="2147483673"/>
          </pc:sldLayoutMkLst>
        </pc:sldLayoutChg>
      </pc:sldMasterChg>
      <pc:sldMasterChg chg="replId modSldLayout">
        <pc:chgData name="Timothy Bjerke" userId="60c1511e-e845-44ae-92e0-948ab669353f" providerId="ADAL" clId="{F4C060A3-4F3F-482C-9D91-51117052F8FD}" dt="2024-09-10T12:37:24.704" v="8" actId="27028"/>
        <pc:sldMasterMkLst>
          <pc:docMk/>
          <pc:sldMasterMk cId="100687505" sldId="2147483674"/>
        </pc:sldMasterMkLst>
        <pc:sldLayoutChg chg="replId">
          <pc:chgData name="Timothy Bjerke" userId="60c1511e-e845-44ae-92e0-948ab669353f" providerId="ADAL" clId="{F4C060A3-4F3F-482C-9D91-51117052F8FD}" dt="2024-09-10T12:37:24.704" v="8" actId="27028"/>
          <pc:sldLayoutMkLst>
            <pc:docMk/>
            <pc:sldMasterMk cId="100687505" sldId="2147483674"/>
            <pc:sldLayoutMk cId="2571423480" sldId="214748367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9C846843-876B-400D-9E48-F418F4B905A5}" type="datetimeFigureOut">
              <a:rPr lang="nb-NO" smtClean="0"/>
              <a:t>11.09.2024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C4FE9B9-C783-4FFE-9AD4-D6758A6C07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92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6843-876B-400D-9E48-F418F4B905A5}" type="datetimeFigureOut">
              <a:rPr lang="nb-NO" smtClean="0"/>
              <a:t>11.09.2024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E9B9-C783-4FFE-9AD4-D6758A6C07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015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C846843-876B-400D-9E48-F418F4B905A5}" type="datetimeFigureOut">
              <a:rPr lang="nb-NO" smtClean="0"/>
              <a:t>11.09.2024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C4FE9B9-C783-4FFE-9AD4-D6758A6C07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719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031F-F4A2-4CFB-B7EC-223D0057D36A}" type="datetimeFigureOut">
              <a:rPr lang="nb-NO" smtClean="0"/>
              <a:t>11.09.2024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3A9B-ABB3-4093-8560-604DCD9101B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866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6843-876B-400D-9E48-F418F4B905A5}" type="datetimeFigureOut">
              <a:rPr lang="nb-NO" smtClean="0"/>
              <a:t>11.09.2024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E9B9-C783-4FFE-9AD4-D6758A6C07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142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C846843-876B-400D-9E48-F418F4B905A5}" type="datetimeFigureOut">
              <a:rPr lang="nb-NO" smtClean="0"/>
              <a:t>11.09.2024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C4FE9B9-C783-4FFE-9AD4-D6758A6C07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099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C846843-876B-400D-9E48-F418F4B905A5}" type="datetimeFigureOut">
              <a:rPr lang="nb-NO" smtClean="0"/>
              <a:t>11.09.2024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C4FE9B9-C783-4FFE-9AD4-D6758A6C07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661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C846843-876B-400D-9E48-F418F4B905A5}" type="datetimeFigureOut">
              <a:rPr lang="nb-NO" smtClean="0"/>
              <a:t>11.09.2024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C4FE9B9-C783-4FFE-9AD4-D6758A6C07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0259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6843-876B-400D-9E48-F418F4B905A5}" type="datetimeFigureOut">
              <a:rPr lang="nb-NO" smtClean="0"/>
              <a:t>11.09.2024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E9B9-C783-4FFE-9AD4-D6758A6C07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694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C846843-876B-400D-9E48-F418F4B905A5}" type="datetimeFigureOut">
              <a:rPr lang="nb-NO" smtClean="0"/>
              <a:t>11.09.2024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C4FE9B9-C783-4FFE-9AD4-D6758A6C07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524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6843-876B-400D-9E48-F418F4B905A5}" type="datetimeFigureOut">
              <a:rPr lang="nb-NO" smtClean="0"/>
              <a:t>11.09.2024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E9B9-C783-4FFE-9AD4-D6758A6C07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385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C846843-876B-400D-9E48-F418F4B905A5}" type="datetimeFigureOut">
              <a:rPr lang="nb-NO" smtClean="0"/>
              <a:t>11.09.2024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9C4FE9B9-C783-4FFE-9AD4-D6758A6C07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006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46843-876B-400D-9E48-F418F4B905A5}" type="datetimeFigureOut">
              <a:rPr lang="nb-NO" smtClean="0"/>
              <a:t>11.09.2024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FE9B9-C783-4FFE-9AD4-D6758A6C07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68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0031F-F4A2-4CFB-B7EC-223D0057D36A}" type="datetimeFigureOut">
              <a:rPr lang="nb-NO" smtClean="0"/>
              <a:t>11.09.2024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3A9B-ABB3-4093-8560-604DCD9101B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597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adge 4 outline">
            <a:extLst>
              <a:ext uri="{FF2B5EF4-FFF2-40B4-BE49-F238E27FC236}">
                <a16:creationId xmlns:a16="http://schemas.microsoft.com/office/drawing/2014/main" id="{570867E9-8ECB-406A-8AB2-EE6CC5E50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8104" y="1660144"/>
            <a:ext cx="3830320" cy="3830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366E33-C776-5240-6628-F851B91DA1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Konseptforståelse uke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9B945-EDFB-43BE-087D-A94D65937E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3915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FCD539-C748-3AE5-43AF-0BBA860B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B44C57-5D26-6715-F554-AC5A21789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Forklar hva som skjer i programmet under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Når slutter </a:t>
            </a:r>
            <a:r>
              <a:rPr lang="nb-NO" dirty="0" err="1"/>
              <a:t>while</a:t>
            </a:r>
            <a:r>
              <a:rPr lang="nb-NO" dirty="0"/>
              <a:t>-løkka å kjøre, og hvorfor?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555A9C-5AB1-960B-49D1-89AD98871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36" y="2538232"/>
            <a:ext cx="4609661" cy="177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35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FCD539-C748-3AE5-43AF-0BBA860B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Utskrift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B44C57-5D26-6715-F554-AC5A21789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CAB550-BAFA-026D-80FA-BF25310F8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031" y="1579506"/>
            <a:ext cx="4716805" cy="341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21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DD00-2C2A-53F1-3D94-1C63236E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A99EF-BE7B-9F8E-B16A-A339130F4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skrives ut når man kjører programmet under?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7F8F8D-3530-1309-C713-35C328573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616" y="2036706"/>
            <a:ext cx="3822038" cy="377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90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FE73C-E5D5-8FA8-CF46-D62F60DD9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Fasit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5AB158-F9E5-80B8-EE5C-48A5F9C54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8909" y="2592204"/>
            <a:ext cx="2610634" cy="1481032"/>
          </a:xfrm>
        </p:spPr>
      </p:pic>
    </p:spTree>
    <p:extLst>
      <p:ext uri="{BB962C8B-B14F-4D97-AF65-F5344CB8AC3E}">
        <p14:creationId xmlns:p14="http://schemas.microsoft.com/office/powerpoint/2010/main" val="60182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88E9-5D5A-31C0-10D3-9BFDBE6C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For-løkker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9376E-9B89-1F03-830D-CE83713B0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Det er flere måter å bruke for-løkker på</a:t>
            </a:r>
          </a:p>
          <a:p>
            <a:r>
              <a:rPr lang="nb-NO" dirty="0"/>
              <a:t>I hovedsak kjører for-løkker </a:t>
            </a:r>
            <a:r>
              <a:rPr lang="nb-NO" b="1" dirty="0"/>
              <a:t>et gitt antall ganger</a:t>
            </a:r>
            <a:endParaRPr lang="nb-NO" dirty="0"/>
          </a:p>
          <a:p>
            <a:r>
              <a:rPr lang="nb-NO" dirty="0"/>
              <a:t>For eksempel:</a:t>
            </a:r>
          </a:p>
          <a:p>
            <a:pPr lvl="1"/>
            <a:r>
              <a:rPr lang="nb-NO" dirty="0"/>
              <a:t>En for-løkke som kjører 20 ganger</a:t>
            </a:r>
          </a:p>
          <a:p>
            <a:pPr lvl="1"/>
            <a:r>
              <a:rPr lang="nb-NO" dirty="0"/>
              <a:t>En for-løkke som kjører så mange ganger som det er elementer i en liste</a:t>
            </a:r>
          </a:p>
        </p:txBody>
      </p:sp>
    </p:spTree>
    <p:extLst>
      <p:ext uri="{BB962C8B-B14F-4D97-AF65-F5344CB8AC3E}">
        <p14:creationId xmlns:p14="http://schemas.microsoft.com/office/powerpoint/2010/main" val="2486070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B432A2-C56A-ADBC-5E1A-40B7A13E3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108" y="145104"/>
            <a:ext cx="8679915" cy="1748729"/>
          </a:xfrm>
        </p:spPr>
        <p:txBody>
          <a:bodyPr/>
          <a:lstStyle/>
          <a:p>
            <a:r>
              <a:rPr lang="nb-NO" dirty="0"/>
              <a:t>For i in range()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D63ADCE-FE7B-8C91-692C-A51A3D8EE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833AA0-0770-9B3A-3B75-D4ED75126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709" y="1975319"/>
            <a:ext cx="7808482" cy="325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32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24F-3F81-0C82-AE36-F087E0E0D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Man kan ha løkker inni løkker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54E15-32D1-833D-7AF5-00B376EB1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4BF3C-6939-3EEC-6DBC-B0D3CF20F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089" y="2536658"/>
            <a:ext cx="5582588" cy="178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0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32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33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34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35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36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37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38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39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40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41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42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43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44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45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46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47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48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49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50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</p:grp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54" name="Isosceles Triangle 1053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</p:grpSp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60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61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62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63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64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65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66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67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68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69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70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71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72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73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74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75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76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77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78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</p:grp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82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2BB47A-C161-B8AA-62E9-835AD07D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011" y="2798188"/>
            <a:ext cx="3654569" cy="2042725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nb-NO" sz="5300" u="none" strike="noStrike" normalizeH="0" baseline="0" dirty="0">
                <a:ln>
                  <a:noFill/>
                </a:ln>
              </a:rPr>
              <a:t>Pause &lt;3</a:t>
            </a: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br>
              <a:rPr kumimoji="0" lang="en-US" altLang="nb-NO" sz="1400" u="none" strike="noStrike" normalizeH="0" baseline="0" dirty="0">
                <a:ln>
                  <a:noFill/>
                </a:ln>
              </a:rPr>
            </a:br>
            <a:endParaRPr kumimoji="0" lang="en-US" altLang="nb-NO" sz="1400" u="none" strike="noStrike" normalizeH="0" baseline="0" dirty="0">
              <a:ln>
                <a:noFill/>
              </a:ln>
            </a:endParaRP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nb-NO" sz="3100" u="none" strike="noStrike" normalizeH="0" baseline="0" dirty="0">
                <a:ln>
                  <a:noFill/>
                </a:ln>
              </a:rPr>
              <a:t>Gruppe </a:t>
            </a:r>
            <a:r>
              <a:rPr lang="en-US" altLang="nb-NO" sz="3100" dirty="0"/>
              <a:t>16</a:t>
            </a:r>
            <a:endParaRPr kumimoji="0" lang="en-US" altLang="nb-NO" sz="3100" u="none" strike="noStrike" normalizeH="0" baseline="0" dirty="0">
              <a:ln>
                <a:noFill/>
              </a:ln>
            </a:endParaRP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nb-NO" sz="1400" u="none" strike="noStrike" normalizeH="0" baseline="0" dirty="0">
                <a:ln>
                  <a:noFill/>
                </a:ln>
              </a:rPr>
              <a:t>       </a:t>
            </a:r>
            <a:br>
              <a:rPr kumimoji="0" lang="en-US" altLang="nb-NO" sz="1400" u="none" strike="noStrike" normalizeH="0" baseline="0" dirty="0">
                <a:ln>
                  <a:noFill/>
                </a:ln>
              </a:rPr>
            </a:br>
            <a:endParaRPr kumimoji="0" lang="en-US" altLang="nb-NO" sz="1400" u="none" strike="noStrike" normalizeH="0" baseline="0" dirty="0">
              <a:ln>
                <a:noFill/>
              </a:ln>
            </a:endParaRP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nb-NO" sz="2200" u="none" strike="noStrike" normalizeH="0" baseline="0" dirty="0">
                <a:ln>
                  <a:noFill/>
                </a:ln>
              </a:rPr>
              <a:t>Husk å </a:t>
            </a:r>
            <a:r>
              <a:rPr kumimoji="0" lang="en-US" altLang="nb-NO" sz="2200" u="none" strike="noStrike" normalizeH="0" baseline="0" dirty="0" err="1">
                <a:ln>
                  <a:noFill/>
                </a:ln>
              </a:rPr>
              <a:t>registrere</a:t>
            </a:r>
            <a:r>
              <a:rPr kumimoji="0" lang="en-US" altLang="nb-NO" sz="2200" u="none" strike="noStrike" normalizeH="0" baseline="0" dirty="0">
                <a:ln>
                  <a:noFill/>
                </a:ln>
              </a:rPr>
              <a:t> </a:t>
            </a:r>
            <a:r>
              <a:rPr kumimoji="0" lang="en-US" altLang="nb-NO" sz="2200" u="none" strike="noStrike" normalizeH="0" baseline="0" dirty="0" err="1">
                <a:ln>
                  <a:noFill/>
                </a:ln>
              </a:rPr>
              <a:t>oppmøte</a:t>
            </a:r>
            <a:r>
              <a:rPr kumimoji="0" lang="en-US" altLang="nb-NO" sz="2200" u="none" strike="noStrike" normalizeH="0" baseline="0" dirty="0">
                <a:ln>
                  <a:noFill/>
                </a:ln>
              </a:rPr>
              <a:t> :)</a:t>
            </a: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endParaRPr kumimoji="0" lang="en-US" altLang="nb-NO" sz="1400" u="none" strike="noStrike" normalizeH="0" baseline="0" dirty="0">
              <a:ln>
                <a:noFill/>
              </a:ln>
            </a:endParaRP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br>
              <a:rPr kumimoji="0" lang="en-US" altLang="nb-NO" sz="1400" u="none" strike="noStrike" normalizeH="0" baseline="0" dirty="0">
                <a:ln>
                  <a:noFill/>
                </a:ln>
              </a:rPr>
            </a:br>
            <a:endParaRPr kumimoji="0" lang="en-US" altLang="nb-NO" sz="1400" u="none" strike="noStrike" normalizeH="0" baseline="0" dirty="0">
              <a:ln>
                <a:noFill/>
              </a:ln>
            </a:endParaRP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nb-NO" sz="1800" u="none" strike="noStrike" normalizeH="0" baseline="0" dirty="0">
                <a:ln>
                  <a:noFill/>
                </a:ln>
              </a:rPr>
              <a:t>https://nettskjema.no/a/in1000gruppetime</a:t>
            </a: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br>
              <a:rPr kumimoji="0" lang="en-US" altLang="nb-NO" sz="1400" u="none" strike="noStrike" normalizeH="0" baseline="0" dirty="0">
                <a:ln>
                  <a:noFill/>
                </a:ln>
              </a:rPr>
            </a:br>
            <a:endParaRPr kumimoji="0" lang="en-US" altLang="nb-NO" sz="1400" u="none" strike="noStrike" normalizeH="0" baseline="0" dirty="0">
              <a:ln>
                <a:noFill/>
              </a:ln>
            </a:endParaRPr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C5DDC5-BA20-3E63-D0CC-E0AF8B23EC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0061" y="942167"/>
            <a:ext cx="4575957" cy="457595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141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2F87-A6DA-BC27-F589-4845545E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Traversere gjennom lister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8E784-6800-8EED-E30F-F9CFE9C1E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For-løkker kan brukes for å «gå» gjennom en liste</a:t>
            </a:r>
          </a:p>
          <a:p>
            <a:r>
              <a:rPr lang="nb-NO" dirty="0"/>
              <a:t>Syntaks er </a:t>
            </a:r>
            <a:r>
              <a:rPr lang="nb-NO" b="1" dirty="0"/>
              <a:t>for ‘variabelnavn’ in ‘listenavn’</a:t>
            </a:r>
          </a:p>
          <a:p>
            <a:r>
              <a:rPr lang="nb-NO" dirty="0"/>
              <a:t>Løkka vil kjøre så lenge det er flere elementer i lista som </a:t>
            </a:r>
            <a:r>
              <a:rPr lang="nb-NO" b="1" dirty="0"/>
              <a:t>løkka ikke allerede har traversert gjennom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83340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DB47-E46B-97E2-8B39-D55067A6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FD122-3654-3FBC-2D7B-FD19A47F0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2180E-105E-7DB2-F6D6-E03C7AC38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037" y="1278708"/>
            <a:ext cx="4748692" cy="2077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2F4C26-74AF-1A69-2D7A-7277A0836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037" y="3678949"/>
            <a:ext cx="2605503" cy="190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9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1997-4F73-2F3A-0C18-EBDE8E12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Læringsmål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F67E3-0260-C370-CC44-168173F3B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07E1BA-81DA-5C73-E554-95226D6F3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997" y="2585626"/>
            <a:ext cx="7003913" cy="168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87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47C2A2-04F6-7FE7-047B-E8D29BF51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9640" y="1273993"/>
            <a:ext cx="6959446" cy="1662475"/>
          </a:xfrm>
        </p:spPr>
        <p:txBody>
          <a:bodyPr>
            <a:normAutofit/>
          </a:bodyPr>
          <a:lstStyle/>
          <a:p>
            <a:r>
              <a:rPr lang="nb-NO" sz="4800" dirty="0"/>
              <a:t>Husk! Strenger er en type liste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21B7374-943F-673C-FB85-E56F7C7A1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endParaRPr lang="nb-NO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E04D72-8642-62DE-2AC0-0ACD92050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579" y="3391147"/>
            <a:ext cx="5191437" cy="18993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6FC999-D369-41AB-E8FB-E833E54F5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834" y="2863003"/>
            <a:ext cx="2179241" cy="295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9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08A0-DACD-7317-0873-02C284FC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Slike løkker traverserer bare gjennom lista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648CA-3FA0-A8D5-61C4-6A9D74DFE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 eksempel: Vi har en løkke ‘for element in list’</a:t>
            </a:r>
          </a:p>
          <a:p>
            <a:r>
              <a:rPr lang="nb-NO" dirty="0"/>
              <a:t>Hvis vi endrer variabelen ‘element’, vil ikke den originale lista endre seg</a:t>
            </a:r>
          </a:p>
          <a:p>
            <a:r>
              <a:rPr lang="nb-NO" dirty="0"/>
              <a:t>Dette er fordi variabelen ‘element’ er en </a:t>
            </a:r>
            <a:r>
              <a:rPr lang="nb-NO" b="1" dirty="0"/>
              <a:t>kopi</a:t>
            </a:r>
            <a:r>
              <a:rPr lang="nb-NO" dirty="0"/>
              <a:t> av elementet i lista</a:t>
            </a:r>
          </a:p>
        </p:txBody>
      </p:sp>
    </p:spTree>
    <p:extLst>
      <p:ext uri="{BB962C8B-B14F-4D97-AF65-F5344CB8AC3E}">
        <p14:creationId xmlns:p14="http://schemas.microsoft.com/office/powerpoint/2010/main" val="2532289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265A82-5645-2E9B-8AA7-363C0CC69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10" y="1438443"/>
            <a:ext cx="4979161" cy="24616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75B520-D323-88F6-4139-458CAA4AF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589" y="4084324"/>
            <a:ext cx="3065801" cy="5061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68639E-60F4-1D64-16D9-AFE425E81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03144"/>
            <a:ext cx="5501112" cy="33268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BB2CA1-BE6D-6A35-B88D-8FDE55142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7630" y="4180212"/>
            <a:ext cx="6348304" cy="31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0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15D7317-28B5-A3A8-771B-62113C77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Kan også gå gjennom samlinger med </a:t>
            </a:r>
            <a:r>
              <a:rPr lang="nb-NO" dirty="0" err="1"/>
              <a:t>while</a:t>
            </a:r>
            <a:r>
              <a:rPr lang="nb-NO" dirty="0"/>
              <a:t>-løkker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C3B910-08F5-D2D5-530A-C77C8C50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Må være obs på å stoppe løkka i riktig tid, slik at den ikke prøver å aksessere ugyldig indeks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D64B7E-502C-B01C-762D-48C2D541B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431" y="1952900"/>
            <a:ext cx="6115904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63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5B0C-B7B8-0804-213D-6B3054B8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</a:t>
            </a:r>
            <a:br>
              <a:rPr lang="nb-NO" dirty="0"/>
            </a:br>
            <a:r>
              <a:rPr lang="nb-NO" dirty="0"/>
              <a:t>Husker dere?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FE6F-DDBC-0726-1966-84E766EDF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Skriv et program som inneholder en </a:t>
            </a:r>
            <a:r>
              <a:rPr lang="nb-NO" dirty="0" err="1"/>
              <a:t>while</a:t>
            </a:r>
            <a:r>
              <a:rPr lang="nb-NO" dirty="0"/>
              <a:t>-løkke</a:t>
            </a:r>
          </a:p>
          <a:p>
            <a:r>
              <a:rPr lang="nb-NO" dirty="0"/>
              <a:t>Inne i løkka skal bruker bes om å skrive inn et tall</a:t>
            </a:r>
          </a:p>
          <a:p>
            <a:r>
              <a:rPr lang="nb-NO" dirty="0"/>
              <a:t>Dersom tallet ikke er 10, skal løkka fortsette</a:t>
            </a:r>
          </a:p>
          <a:p>
            <a:r>
              <a:rPr lang="nb-NO" dirty="0"/>
              <a:t>Når bruker taster inn tallet 10 skal det </a:t>
            </a:r>
            <a:r>
              <a:rPr lang="nb-NO" dirty="0" err="1"/>
              <a:t>printes</a:t>
            </a:r>
            <a:r>
              <a:rPr lang="nb-NO" dirty="0"/>
              <a:t> ut «Programmet avsluttes», før programmet så avsluttes</a:t>
            </a:r>
          </a:p>
          <a:p>
            <a:r>
              <a:rPr lang="nb-NO" dirty="0"/>
              <a:t>Husk å typekonvertere input!</a:t>
            </a:r>
          </a:p>
        </p:txBody>
      </p:sp>
    </p:spTree>
    <p:extLst>
      <p:ext uri="{BB962C8B-B14F-4D97-AF65-F5344CB8AC3E}">
        <p14:creationId xmlns:p14="http://schemas.microsoft.com/office/powerpoint/2010/main" val="3882882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51A3-7B5D-8669-0C9F-FD5C4079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Logiske operatorer i </a:t>
            </a:r>
            <a:r>
              <a:rPr lang="nb-NO" dirty="0" err="1"/>
              <a:t>while</a:t>
            </a:r>
            <a:r>
              <a:rPr lang="nb-NO" dirty="0"/>
              <a:t>-løkker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3C216-8BB6-A42E-8CF3-74C528187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Repetisjon:</a:t>
            </a:r>
          </a:p>
          <a:p>
            <a:pPr lvl="1"/>
            <a:r>
              <a:rPr lang="nb-NO" b="1" dirty="0"/>
              <a:t>and </a:t>
            </a:r>
            <a:r>
              <a:rPr lang="nb-NO" dirty="0"/>
              <a:t>– begge uttrykkene må være sanne samtidig</a:t>
            </a:r>
          </a:p>
          <a:p>
            <a:pPr lvl="1"/>
            <a:r>
              <a:rPr lang="nb-NO" b="1" dirty="0"/>
              <a:t>or </a:t>
            </a:r>
            <a:r>
              <a:rPr lang="nb-NO" dirty="0"/>
              <a:t>– en av uttrykkene må være sann (eller begge)</a:t>
            </a:r>
          </a:p>
          <a:p>
            <a:pPr lvl="1"/>
            <a:r>
              <a:rPr lang="nb-NO" b="1" dirty="0"/>
              <a:t>not </a:t>
            </a:r>
            <a:r>
              <a:rPr lang="nb-NO" dirty="0"/>
              <a:t>– snur et uttrykks sannhetsverdi</a:t>
            </a:r>
          </a:p>
        </p:txBody>
      </p:sp>
    </p:spTree>
    <p:extLst>
      <p:ext uri="{BB962C8B-B14F-4D97-AF65-F5344CB8AC3E}">
        <p14:creationId xmlns:p14="http://schemas.microsoft.com/office/powerpoint/2010/main" val="3646577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FF2B6E-3B79-F8CB-B396-91191F0C1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37" y="2109632"/>
            <a:ext cx="5311259" cy="2416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05AAC8-89E8-5146-43DE-299625484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261" y="2109632"/>
            <a:ext cx="5226202" cy="241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02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</p:grpSp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56009A5-0C18-C580-8AA4-31657AFD4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352124"/>
            <a:ext cx="10905066" cy="215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05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</p:grpSp>
      <p:pic>
        <p:nvPicPr>
          <p:cNvPr id="3" name="Picture 2" descr="A white paper with black text&#10;&#10;Description automatically generated">
            <a:extLst>
              <a:ext uri="{FF2B5EF4-FFF2-40B4-BE49-F238E27FC236}">
                <a16:creationId xmlns:a16="http://schemas.microsoft.com/office/drawing/2014/main" id="{00BB39C1-6D50-8FD7-499B-8002823F2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84189"/>
            <a:ext cx="10905066" cy="348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3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54BED1A-4693-8F5E-5F20-907575BCA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27" y="643466"/>
            <a:ext cx="999294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2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9E03-B95E-BDA2-9C9B-4405D941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 for i dag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AB53E-5530-2C4A-ECC2-D34CF576A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Løkker</a:t>
            </a:r>
          </a:p>
          <a:p>
            <a:pPr lvl="1"/>
            <a:r>
              <a:rPr lang="nb-NO" dirty="0" err="1"/>
              <a:t>While</a:t>
            </a:r>
            <a:r>
              <a:rPr lang="nb-NO" dirty="0"/>
              <a:t>-løkker</a:t>
            </a:r>
          </a:p>
          <a:p>
            <a:pPr lvl="1"/>
            <a:r>
              <a:rPr lang="nb-NO" dirty="0"/>
              <a:t>For-løkker</a:t>
            </a:r>
          </a:p>
          <a:p>
            <a:r>
              <a:rPr lang="nb-NO" dirty="0"/>
              <a:t>Kombinere løkker og samlinger</a:t>
            </a:r>
          </a:p>
          <a:p>
            <a:r>
              <a:rPr lang="nb-NO" dirty="0"/>
              <a:t>Logiske operatorer og løkker</a:t>
            </a:r>
          </a:p>
        </p:txBody>
      </p:sp>
    </p:spTree>
    <p:extLst>
      <p:ext uri="{BB962C8B-B14F-4D97-AF65-F5344CB8AC3E}">
        <p14:creationId xmlns:p14="http://schemas.microsoft.com/office/powerpoint/2010/main" val="97956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2F16-DF20-17E2-0671-504D5D23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Løkker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0224F-7CA0-18AC-423C-A51F638F4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Løkker er brukt for å gjøre gitte operasjoner flere ganger</a:t>
            </a:r>
          </a:p>
          <a:p>
            <a:r>
              <a:rPr lang="nb-NO" dirty="0"/>
              <a:t>Slipper å skrive samme kodesnutt mange ganger</a:t>
            </a:r>
          </a:p>
          <a:p>
            <a:r>
              <a:rPr lang="nb-NO" dirty="0"/>
              <a:t>Bra for å gjøre operasjoner på samlinger</a:t>
            </a:r>
          </a:p>
          <a:p>
            <a:r>
              <a:rPr lang="nb-NO" dirty="0"/>
              <a:t>Man kan spesifisere når løkken hvor mange ganger løkken skal kjøre</a:t>
            </a:r>
          </a:p>
          <a:p>
            <a:pPr lvl="1"/>
            <a:r>
              <a:rPr lang="nb-NO" dirty="0"/>
              <a:t>Kan kjøre et gitt antall ganger (for-løkker)</a:t>
            </a:r>
          </a:p>
          <a:p>
            <a:pPr lvl="1"/>
            <a:r>
              <a:rPr lang="nb-NO" dirty="0"/>
              <a:t>Kan kjøre så lenge en betingelse er sann (</a:t>
            </a:r>
            <a:r>
              <a:rPr lang="nb-NO" dirty="0" err="1"/>
              <a:t>while</a:t>
            </a:r>
            <a:r>
              <a:rPr lang="nb-NO" dirty="0"/>
              <a:t>-løkker)</a:t>
            </a:r>
          </a:p>
        </p:txBody>
      </p:sp>
    </p:spTree>
    <p:extLst>
      <p:ext uri="{BB962C8B-B14F-4D97-AF65-F5344CB8AC3E}">
        <p14:creationId xmlns:p14="http://schemas.microsoft.com/office/powerpoint/2010/main" val="124425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C668-3C25-C901-5622-BDA031CF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While</a:t>
            </a:r>
            <a:r>
              <a:rPr lang="nb-NO" dirty="0"/>
              <a:t>-løkker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5674E-4206-E31A-140F-8F409A023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Kjører så lenge </a:t>
            </a:r>
            <a:r>
              <a:rPr lang="nb-NO" b="1" dirty="0"/>
              <a:t>en gitt betingelse er sann</a:t>
            </a:r>
          </a:p>
          <a:p>
            <a:r>
              <a:rPr lang="nb-NO" dirty="0"/>
              <a:t>Opererer basert på et sannhetsuttrykk</a:t>
            </a:r>
          </a:p>
          <a:p>
            <a:pPr lvl="1"/>
            <a:r>
              <a:rPr lang="nb-NO" dirty="0"/>
              <a:t>Man definerer sannhetsuttrykket </a:t>
            </a:r>
            <a:r>
              <a:rPr lang="nb-NO" dirty="0" err="1"/>
              <a:t>sjæl</a:t>
            </a:r>
            <a:endParaRPr lang="nb-NO" dirty="0"/>
          </a:p>
          <a:p>
            <a:r>
              <a:rPr lang="nb-NO" dirty="0"/>
              <a:t>For eksempel</a:t>
            </a:r>
          </a:p>
          <a:p>
            <a:pPr lvl="1"/>
            <a:r>
              <a:rPr lang="nb-NO" dirty="0"/>
              <a:t>En løkke som kjører så lenge et tall er mindre enn 10</a:t>
            </a:r>
          </a:p>
          <a:p>
            <a:pPr lvl="1"/>
            <a:r>
              <a:rPr lang="nb-NO" dirty="0"/>
              <a:t>En løkke som kjører så lenge brukerinput ikke er ‘q’ eller ‘stopp’</a:t>
            </a:r>
          </a:p>
          <a:p>
            <a:pPr lvl="1"/>
            <a:r>
              <a:rPr lang="nb-NO" dirty="0"/>
              <a:t>En løkke som kjører for evig (ikke anbefalt)</a:t>
            </a:r>
          </a:p>
          <a:p>
            <a:r>
              <a:rPr lang="nb-NO" b="1" dirty="0"/>
              <a:t>OBS: </a:t>
            </a:r>
            <a:r>
              <a:rPr lang="nb-NO" dirty="0"/>
              <a:t>Det er lett å lage løkker som kjører for evig.</a:t>
            </a:r>
          </a:p>
          <a:p>
            <a:pPr lvl="1"/>
            <a:r>
              <a:rPr lang="nb-NO" b="1" dirty="0"/>
              <a:t>Dette vil vi unngå</a:t>
            </a:r>
          </a:p>
          <a:p>
            <a:pPr lvl="1"/>
            <a:r>
              <a:rPr lang="nb-NO" dirty="0" err="1"/>
              <a:t>Ctrl</a:t>
            </a:r>
            <a:r>
              <a:rPr lang="nb-NO" dirty="0"/>
              <a:t> + c i terminalen for å terminere et program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8919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249655-CA1B-76A1-05A7-0EBF313C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183" y="-1989360"/>
            <a:ext cx="8247189" cy="311507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dirty="0" err="1">
                <a:solidFill>
                  <a:schemeClr val="accent1"/>
                </a:solidFill>
              </a:rPr>
              <a:t>Syntaks</a:t>
            </a:r>
            <a:endParaRPr lang="en-US" sz="7200" dirty="0">
              <a:solidFill>
                <a:schemeClr val="accent1"/>
              </a:solidFill>
            </a:endParaRP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D05EF-0626-4554-33B0-3872E1040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937" y="1425279"/>
            <a:ext cx="7117122" cy="424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9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7C16-6713-CD6C-C711-BB4D4F8E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F69F7-8EAA-99FE-CF75-EA869F591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break</a:t>
            </a:r>
            <a:r>
              <a:rPr lang="nb-NO" dirty="0"/>
              <a:t> er et kodeord i Python som avslutter en løkke, selv hvis betingelsen ikke er oppnådd</a:t>
            </a:r>
          </a:p>
          <a:p>
            <a:r>
              <a:rPr lang="nb-NO" dirty="0"/>
              <a:t>Hvis man breaker en løkke, vil den stoppe med en gang</a:t>
            </a:r>
          </a:p>
          <a:p>
            <a:pPr lvl="1"/>
            <a:r>
              <a:rPr lang="nb-NO" dirty="0"/>
              <a:t>All kode som står under vil ikke kjøres</a:t>
            </a:r>
          </a:p>
          <a:p>
            <a:r>
              <a:rPr lang="nb-NO" dirty="0" err="1"/>
              <a:t>F.eks</a:t>
            </a:r>
            <a:r>
              <a:rPr lang="nb-NO" dirty="0"/>
              <a:t>: 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Vi vil helst ikke bruke kombinasjonen av </a:t>
            </a:r>
            <a:r>
              <a:rPr lang="nb-NO" dirty="0" err="1"/>
              <a:t>while</a:t>
            </a:r>
            <a:r>
              <a:rPr lang="nb-NO" dirty="0"/>
              <a:t> True og break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553C8-B62B-2074-3D28-0A2C17D80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258" y="3220608"/>
            <a:ext cx="3724795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3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27BCFD-9EA0-079C-D27E-4D3B8FE7F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381" y="213826"/>
            <a:ext cx="5209238" cy="578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6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D7DAB03-6C96-602F-56F4-3C13623F2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2075504"/>
            <a:ext cx="8679915" cy="1748729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5400" dirty="0"/>
              <a:t>While-</a:t>
            </a:r>
            <a:r>
              <a:rPr lang="en-US" sz="5400" dirty="0" err="1"/>
              <a:t>løkker</a:t>
            </a:r>
            <a:r>
              <a:rPr lang="en-US" sz="5400" dirty="0"/>
              <a:t> </a:t>
            </a:r>
            <a:r>
              <a:rPr lang="en-US" sz="5400" dirty="0" err="1"/>
              <a:t>evaluerer</a:t>
            </a:r>
            <a:r>
              <a:rPr lang="en-US" sz="5400" dirty="0"/>
              <a:t> </a:t>
            </a:r>
            <a:r>
              <a:rPr lang="en-US" sz="5400" dirty="0" err="1"/>
              <a:t>sannhetsbetingelsen</a:t>
            </a:r>
            <a:r>
              <a:rPr lang="en-US" sz="5400" dirty="0"/>
              <a:t> </a:t>
            </a:r>
            <a:r>
              <a:rPr lang="en-US" sz="5400" b="1" dirty="0" err="1"/>
              <a:t>hver</a:t>
            </a:r>
            <a:r>
              <a:rPr lang="en-US" sz="5400" b="1" dirty="0"/>
              <a:t> </a:t>
            </a:r>
            <a:r>
              <a:rPr lang="en-US" sz="5400" b="1" dirty="0" err="1"/>
              <a:t>iterasjon</a:t>
            </a:r>
            <a:endParaRPr lang="en-US" sz="54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4C03F3-9DF3-7524-BC0E-EFD1A8B51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9237" y="3906266"/>
            <a:ext cx="8673427" cy="1322587"/>
          </a:xfrm>
        </p:spPr>
        <p:txBody>
          <a:bodyPr vert="horz" lIns="91440" tIns="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14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Metadata/LabelInfo.xml><?xml version="1.0" encoding="utf-8"?>
<clbl:labelList xmlns:clbl="http://schemas.microsoft.com/office/2020/mipLabelMetadata">
  <clbl:label id="{463b6811-b0a4-4b2a-b932-72c4c970c5d2}" enabled="0" method="" siteId="{463b6811-b0a4-4b2a-b932-72c4c970c5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97</TotalTime>
  <Words>534</Words>
  <Application>Microsoft Macintosh PowerPoint</Application>
  <PresentationFormat>Widescreen</PresentationFormat>
  <Paragraphs>95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 Light</vt:lpstr>
      <vt:lpstr>Rockwell</vt:lpstr>
      <vt:lpstr>Wingdings</vt:lpstr>
      <vt:lpstr>Atlas</vt:lpstr>
      <vt:lpstr>Atlas</vt:lpstr>
      <vt:lpstr>Konseptforståelse uke </vt:lpstr>
      <vt:lpstr>Læringsmål</vt:lpstr>
      <vt:lpstr>Plan for i dag</vt:lpstr>
      <vt:lpstr>Løkker</vt:lpstr>
      <vt:lpstr>While-løkker</vt:lpstr>
      <vt:lpstr>Syntaks</vt:lpstr>
      <vt:lpstr>Break</vt:lpstr>
      <vt:lpstr>PowerPoint Presentation</vt:lpstr>
      <vt:lpstr>While-løkker evaluerer sannhetsbetingelsen hver iterasjon</vt:lpstr>
      <vt:lpstr>Oppgave</vt:lpstr>
      <vt:lpstr>Utskrift</vt:lpstr>
      <vt:lpstr>Oppgave</vt:lpstr>
      <vt:lpstr>Fasit</vt:lpstr>
      <vt:lpstr>For-løkker</vt:lpstr>
      <vt:lpstr>For i in range()</vt:lpstr>
      <vt:lpstr>Man kan ha løkker inni løkker</vt:lpstr>
      <vt:lpstr>Pause &lt;3   Gruppe 16          Husk å registrere oppmøte :)    https://nettskjema.no/a/in1000gruppetime  </vt:lpstr>
      <vt:lpstr>Traversere gjennom lister</vt:lpstr>
      <vt:lpstr>Eksempel</vt:lpstr>
      <vt:lpstr>Husk! Strenger er en type liste</vt:lpstr>
      <vt:lpstr>Slike løkker traverserer bare gjennom lista</vt:lpstr>
      <vt:lpstr>PowerPoint Presentation</vt:lpstr>
      <vt:lpstr>Kan også gå gjennom samlinger med while-løkker</vt:lpstr>
      <vt:lpstr>Oppgave Husker dere?</vt:lpstr>
      <vt:lpstr>Logiske operatorer i while-løkker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Timothy Bjerke</dc:creator>
  <cp:lastModifiedBy>Lennard Denby</cp:lastModifiedBy>
  <cp:revision>1</cp:revision>
  <dcterms:created xsi:type="dcterms:W3CDTF">2024-09-10T12:31:46Z</dcterms:created>
  <dcterms:modified xsi:type="dcterms:W3CDTF">2024-09-11T11:36:11Z</dcterms:modified>
</cp:coreProperties>
</file>