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BB0E-05F5-C809-6CDA-8E52DFC6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5F235-D0D6-E24C-137A-97A6BBE3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76C-DD72-A511-7D09-BD839E4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2EFB-598B-8FFC-5272-3283FFE8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DF7D-1585-1B88-1948-B34D8E9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66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5716-1472-5013-925D-FFDD7ED3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5CED1-67F7-2629-2F94-FA6F7F45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711D-3F1B-4D30-3277-EE10D15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1D50-F53E-2EE9-20F1-ED9D9FDB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ECF6-9847-0706-B954-B1C643D6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56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36EE1-178F-C1E2-E5D1-E16640184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732E-41C2-840D-A5BD-00E62042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E8E2-D3E4-EB30-3FBF-D98C13A6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1524-FC58-DEAD-917E-59C23A0E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E7B6-916C-DFC5-6305-98DACAE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D04-796D-A199-92FD-0114418E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CD0D-A0E1-1DAF-68A1-DB3AD33F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7D86-58F8-C08B-77CF-3D5F92C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A510-936E-D444-098B-EC66EC16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FBF2-F2AF-1551-CCA6-8C10F9CC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507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2DD-B149-AA60-56AE-482BED40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6221B-4336-55AE-C83D-601BB787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5762-676F-EA4D-5539-8FD4EEAF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D021-3BE2-EEEA-F626-08CCA048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E363-1838-BDB9-FE22-9791F4D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635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DF3D-C9E9-5354-AA73-8BB8D602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8867-5B7A-1241-AB5A-D4DEA8FB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C407-5AAB-FABB-DC1B-B1D66E5B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4D2D-7296-FB32-D1C5-BB09BBE5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62F2-AB97-5CDE-E75B-60D464CA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0DF5-4D1C-1161-787E-B068C952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923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C17F-11B5-F4B7-EC14-9BDF9771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22FA8-7682-7859-5023-4E8B435F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5A42-214D-6A6F-A8E2-A2B9827A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597A6-2D7F-D549-671C-D391B3CB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86E82-C069-F654-3C8C-5DCE10AF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3C7C3-7556-3D27-EC14-00E015F7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F867F-1598-B386-D461-F363288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CCC88-E944-E589-B8A3-34F84C7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929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4E1C-35B0-29FC-FDD7-D6F0455D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9B23E-330E-11F0-13B2-0C1B9524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CAB48-C3DF-1B19-D07F-9C1C01C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6B984-F861-AA99-B78A-FA659700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5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E475C-6B88-0D6A-30B7-521298B7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50771-3781-CD9C-0F30-E33330BB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8304-4915-6B11-215B-7828BB43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9176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10E0-E23C-9E4D-FFD0-B8BFB55C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4961-38F4-ADCD-9B86-C37230E5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58679-478C-DCFD-6A3D-3C936352D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7D5B-2FE4-B0C3-AF74-E3050BBF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6D2D-98BB-39FD-C3C1-A8D47996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FD30-0C13-D865-479C-F757CE7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56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A69B-F047-2791-F1E7-F19D1663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B75ED-7549-E687-A451-B9C77FA50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90F20-A432-803B-B022-34C8F04A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0A4C-9332-5B49-0F97-5B7E4CBA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2E4F-40A0-A0EA-A8DE-9DECC6F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E839-B516-DE57-3B25-F9BF160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196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9418B-8CE7-D79A-D05A-B8FE9EA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CC53-6671-808F-BF76-726B0F4B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4552-ABAF-7A61-0DCD-BFFF5D03E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10DF8-AE35-4E49-B933-0B40B87A0621}" type="datetimeFigureOut">
              <a:rPr lang="en-NO" smtClean="0"/>
              <a:t>17/10/2024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2264-B6F1-9C0D-2506-ADDCC8C4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5CD4-FE27-4B3D-5703-33724B0B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64143-4B90-F844-BD06-5D9C0D7921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48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D75C6-E841-4794-2D22-330E7F5B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71085"/>
              </p:ext>
            </p:extLst>
          </p:nvPr>
        </p:nvGraphicFramePr>
        <p:xfrm>
          <a:off x="2760582" y="1449845"/>
          <a:ext cx="6670835" cy="2758758"/>
        </p:xfrm>
        <a:graphic>
          <a:graphicData uri="http://schemas.openxmlformats.org/drawingml/2006/table">
            <a:tbl>
              <a:tblPr/>
              <a:tblGrid>
                <a:gridCol w="6670835">
                  <a:extLst>
                    <a:ext uri="{9D8B030D-6E8A-4147-A177-3AD203B41FA5}">
                      <a16:colId xmlns:a16="http://schemas.microsoft.com/office/drawing/2014/main" val="705553846"/>
                    </a:ext>
                  </a:extLst>
                </a:gridCol>
              </a:tblGrid>
              <a:tr h="2758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Person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GB" sz="105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GB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fødselsnummer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navn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fødselsnummer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fødselsnummer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navn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navn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GB" dirty="0">
                          <a:effectLst/>
                        </a:rPr>
                      </a:b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__str__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GB" sz="105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fødselsnummer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 ("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105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navn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")"</a:t>
                      </a: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GB" dirty="0">
                          <a:effectLst/>
                        </a:rPr>
                      </a:br>
                      <a:endParaRPr lang="en-GB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Person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"01010112345"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"Indigo Matheus"</a:t>
                      </a:r>
                      <a:r>
                        <a:rPr lang="en-GB" sz="1050" b="0" i="0" u="none" strike="noStrike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99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C0F4224-38AD-9640-19A0-144A97AE99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0688" y="1449845"/>
            <a:ext cx="1147621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Oppgave 1</a:t>
            </a:r>
            <a:endParaRPr kumimoji="0" lang="en-NO" altLang="en-N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O" altLang="en-NO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O" altLang="en-NO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Hva blir skrevet ut til terminalen ved kjøring av programmet over? Kom frem til et svar før dere kjører programmet.</a:t>
            </a:r>
            <a:endParaRPr kumimoji="0" lang="en-NO" altLang="en-NO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Hva skjer hvis vi bruker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self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_fødselsnummer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 ("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self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_navn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stedet for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self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_fødselsnummer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 ("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self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_navn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")" </a:t>
            </a:r>
            <a:r>
              <a:rPr kumimoji="0" lang="en-NO" altLang="en-NO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NO" altLang="en-N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Hva blir skrevet ut til terminalen ved fjerning av 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NO" altLang="en-N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-metoden over? Kom frem til et svar før dere kjører programmet.</a:t>
            </a: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E3A2-CDAA-9E79-9E6B-F8AB0B5D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B807C9-A156-A59D-879B-60A57564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27" y="109572"/>
            <a:ext cx="6553146" cy="6383303"/>
          </a:xfrm>
        </p:spPr>
      </p:pic>
    </p:spTree>
    <p:extLst>
      <p:ext uri="{BB962C8B-B14F-4D97-AF65-F5344CB8AC3E}">
        <p14:creationId xmlns:p14="http://schemas.microsoft.com/office/powerpoint/2010/main" val="5176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C9D-E04A-B803-224C-AD20FC35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27C23-61F3-5329-E5AD-9B4A1C21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162" y="365125"/>
            <a:ext cx="7679675" cy="5784266"/>
          </a:xfrm>
        </p:spPr>
      </p:pic>
    </p:spTree>
    <p:extLst>
      <p:ext uri="{BB962C8B-B14F-4D97-AF65-F5344CB8AC3E}">
        <p14:creationId xmlns:p14="http://schemas.microsoft.com/office/powerpoint/2010/main" val="54639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34D9-E605-410E-D5DF-A08EB4C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757D32-D2D4-5885-AC99-18C4F891A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059"/>
          <a:stretch/>
        </p:blipFill>
        <p:spPr>
          <a:xfrm>
            <a:off x="0" y="651129"/>
            <a:ext cx="6432753" cy="5340096"/>
          </a:xfrm>
        </p:spPr>
      </p:pic>
      <p:pic>
        <p:nvPicPr>
          <p:cNvPr id="6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14C42A-36B1-E5D4-3991-ED121C37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40"/>
          <a:stretch/>
        </p:blipFill>
        <p:spPr>
          <a:xfrm>
            <a:off x="5853533" y="1266825"/>
            <a:ext cx="607948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0082-EF48-51C1-69A8-0308A5D6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759D-6238-2234-71BF-34576E53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9893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2024-10-17T11:53:56Z</dcterms:created>
  <dcterms:modified xsi:type="dcterms:W3CDTF">2024-10-17T11:58:43Z</dcterms:modified>
</cp:coreProperties>
</file>