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1702-0B24-03EA-E93E-6D82778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AEEB8-B65B-07A1-20FE-8D0123082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C673-76E4-284F-9F29-70A97566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9AF1-57FF-4C06-8FBD-E867D442FD75}" type="datetimeFigureOut">
              <a:rPr lang="nb-NO" smtClean="0"/>
              <a:t>15.09.2024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2775-5957-CE2C-EF9E-AEC0A8E2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73B5A-5E0A-8420-2204-62EC6317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C4-E47D-4119-9D4B-D61B357DFB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910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DD33-5593-0704-B42D-E45E9C0F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D9727-1ADD-90FE-92C6-283CAF5C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79D4B-01A9-752D-BFAD-A53FCD50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9AF1-57FF-4C06-8FBD-E867D442FD75}" type="datetimeFigureOut">
              <a:rPr lang="nb-NO" smtClean="0"/>
              <a:t>15.09.2024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B4E0-DE1D-2D92-A3D1-4ED49051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95272-3D01-ACB8-6D10-781E7D32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C4-E47D-4119-9D4B-D61B357DFB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009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DE9CB-BE88-BA2B-8D4C-1F90723F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3EC11-1D15-EBC0-C869-6D326CA4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A02E-E4AC-9540-16CA-549FCF71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9AF1-57FF-4C06-8FBD-E867D442FD75}" type="datetimeFigureOut">
              <a:rPr lang="nb-NO" smtClean="0"/>
              <a:t>15.09.2024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EB72-AE3A-B348-C33E-2EE510FD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2785-3EE2-BA9B-EECF-0ECBBF61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C4-E47D-4119-9D4B-D61B357DFB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55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AEEB-36D1-0554-C1A9-9786C7B4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6A17-8C34-52D0-ACC9-7C59256F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2C89-0F12-F4C3-D10D-E961A116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9AF1-57FF-4C06-8FBD-E867D442FD75}" type="datetimeFigureOut">
              <a:rPr lang="nb-NO" smtClean="0"/>
              <a:t>15.09.2024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CE25A-AB06-114A-B8FD-E2766D29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A0DA-A60B-E121-C23D-FED09B9B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C4-E47D-4119-9D4B-D61B357DFB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12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50AD-D829-82CA-BEE6-B8CB7638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6BF2C-5B98-DED3-3D38-13B5C6A9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7F5A-B65F-CACD-575F-F04645EF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9AF1-57FF-4C06-8FBD-E867D442FD75}" type="datetimeFigureOut">
              <a:rPr lang="nb-NO" smtClean="0"/>
              <a:t>15.09.2024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F557-B178-FE04-676B-BAF835B4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D7338-B0AB-A31F-6A15-65C75726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C4-E47D-4119-9D4B-D61B357DFB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226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08E3-D4D8-C94E-F972-C0408CCC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643C-D09E-52FA-B75F-0494ABCA0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10059-AE04-22F8-FA93-D918E775B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D4F65-CDC4-6328-F040-FF5CAC91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9AF1-57FF-4C06-8FBD-E867D442FD75}" type="datetimeFigureOut">
              <a:rPr lang="nb-NO" smtClean="0"/>
              <a:t>15.09.2024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E7206-6F59-36D7-51EE-FBAACF81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2FCD-6BE2-8386-ECFD-4C39F201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C4-E47D-4119-9D4B-D61B357DFB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982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6CF6-92AA-7265-47AD-179790CE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DDD37-3DB6-588D-A12A-7B8EED872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E1D14-D44E-D4D9-8D96-39035AC74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9D1AA-9F79-03B0-B011-4870D49BC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DF415-AFE6-235B-4B69-6875B2973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F88C5-1E24-8CBF-A0D8-1F1EB9FD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9AF1-57FF-4C06-8FBD-E867D442FD75}" type="datetimeFigureOut">
              <a:rPr lang="nb-NO" smtClean="0"/>
              <a:t>15.09.2024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B41F6-5DA5-0C05-97D4-31A0C5D7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0B27B-C021-20A5-AD6D-2E7D8D97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C4-E47D-4119-9D4B-D61B357DFB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14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AB30-6E56-F0F3-99CF-4172DCC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E5855-5695-70AD-E2FC-4D4E3F2A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9AF1-57FF-4C06-8FBD-E867D442FD75}" type="datetimeFigureOut">
              <a:rPr lang="nb-NO" smtClean="0"/>
              <a:t>15.09.2024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5173A-15BE-DAA9-9834-B52A6C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CD78D-1614-1BD9-CE9C-644E654C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C4-E47D-4119-9D4B-D61B357DFB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440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30EEF-023B-A6FD-A5B1-7F15F657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9AF1-57FF-4C06-8FBD-E867D442FD75}" type="datetimeFigureOut">
              <a:rPr lang="nb-NO" smtClean="0"/>
              <a:t>15.09.2024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893B8-6BA9-41DD-4731-23844608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41686-E654-C959-E63A-69348BA8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C4-E47D-4119-9D4B-D61B357DFB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04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D17F-4F99-5588-DEB9-F6F378AB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DD4E-285C-CE4B-4CA2-532B268B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6E68C-4F2C-D668-0C2D-3B56B1617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E73E6-3703-6661-BBA5-D61D6A11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9AF1-57FF-4C06-8FBD-E867D442FD75}" type="datetimeFigureOut">
              <a:rPr lang="nb-NO" smtClean="0"/>
              <a:t>15.09.2024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6EC87-6C81-63B0-CAD1-763AA30B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91F58-39EB-1265-22EB-B3CAD1EA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C4-E47D-4119-9D4B-D61B357DFB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08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21DB-4645-944B-5F9A-5F0A498D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06F2B-EB30-233D-ADF3-592E03B78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9E77-796E-3807-6482-0FB34527F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2BF27-6EFE-0C43-B016-56BDA20E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9AF1-57FF-4C06-8FBD-E867D442FD75}" type="datetimeFigureOut">
              <a:rPr lang="nb-NO" smtClean="0"/>
              <a:t>15.09.2024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68EC7-F2C2-6D1F-ADED-CF950FC1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8BB38-60BE-18A4-5E5F-D10AEB75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C4-E47D-4119-9D4B-D61B357DFB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896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82D8D-BE40-338E-315D-6CF98899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B4749-A3AD-EF85-BE5F-43C7CF03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20353-09A7-EF9B-1922-5587BE5B2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09AF1-57FF-4C06-8FBD-E867D442FD75}" type="datetimeFigureOut">
              <a:rPr lang="nb-NO" smtClean="0"/>
              <a:t>15.09.2024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D18F-2DF3-5896-0944-900D4827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16D8-A3F4-95A8-7C8D-63AC7CD2A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526C4-E47D-4119-9D4B-D61B357DFB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19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75161-8F9A-9955-A001-8E70EF2E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2023073"/>
            <a:ext cx="9664846" cy="263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560475-BDD8-3ABC-4954-15632B26C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066" y="1286934"/>
            <a:ext cx="7109869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5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221E8-0A2D-DB91-7CB5-6FC4BD061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731" y="1286934"/>
            <a:ext cx="8090539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8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E28F5-EEC9-7BDF-0E52-232F5AA53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706" y="1286934"/>
            <a:ext cx="8130590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8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Rolstad Denby</dc:creator>
  <cp:lastModifiedBy>Lennard Rolstad Denby</cp:lastModifiedBy>
  <cp:revision>1</cp:revision>
  <dcterms:created xsi:type="dcterms:W3CDTF">2024-09-15T21:27:41Z</dcterms:created>
  <dcterms:modified xsi:type="dcterms:W3CDTF">2024-09-15T21:29:27Z</dcterms:modified>
</cp:coreProperties>
</file>