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7"/>
    <p:restoredTop sz="95788"/>
  </p:normalViewPr>
  <p:slideViewPr>
    <p:cSldViewPr snapToGrid="0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34E8-0300-D1EF-534D-17A2459C6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0B429-ED7C-E863-FD3B-A9124F0BF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628A9-1E26-B42D-EEDF-4637F441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7107-8E21-8E46-B4FB-046AC39B6F03}" type="datetimeFigureOut">
              <a:rPr lang="en-NO" smtClean="0"/>
              <a:t>09/09/2024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CB537-3E3A-3849-3EBD-1D90266A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0308C-706C-BD61-12CA-6D3CEB26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5C22-78E8-674A-B58E-C7648F28A07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0888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DAC9-4EE0-A647-C7B3-1CA9D8F3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1AF17-8D93-DCD1-8D42-260499AE2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9A796-5309-2E86-BC31-56057A9C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7107-8E21-8E46-B4FB-046AC39B6F03}" type="datetimeFigureOut">
              <a:rPr lang="en-NO" smtClean="0"/>
              <a:t>09/09/2024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4BA99-5D5C-A314-BDF2-16BEAC87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A048E-7573-EC09-62DE-4E5BCEB5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5C22-78E8-674A-B58E-C7648F28A07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0119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EAE10-C519-5D05-B207-2954D208A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00BE1-2D3B-4EE5-226C-000BD9DC1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F9A31-B50D-D530-1DAD-69D00D7A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7107-8E21-8E46-B4FB-046AC39B6F03}" type="datetimeFigureOut">
              <a:rPr lang="en-NO" smtClean="0"/>
              <a:t>09/09/2024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7CE01-E367-7AB5-AACC-7748EFDA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EAE50-C8A9-B767-55BD-9B0CD76A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5C22-78E8-674A-B58E-C7648F28A07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0889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67AE-2E14-3C8C-D2F2-CEFFF1B1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E862-A1AA-3E0A-78C5-E1EB606B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2EF81-C977-53D3-3107-F2FC5BDC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7107-8E21-8E46-B4FB-046AC39B6F03}" type="datetimeFigureOut">
              <a:rPr lang="en-NO" smtClean="0"/>
              <a:t>09/09/2024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5DDCF-310B-6665-6209-81DCC431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3E1F6-02A3-7A8B-DF5D-DE62ADC1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5C22-78E8-674A-B58E-C7648F28A07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1032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9448-A1AA-02A0-A7BB-48A3000A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F98E7-CFB1-EDFE-6F63-354AC9809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1DA1-6F0D-E00D-1103-D3C36073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7107-8E21-8E46-B4FB-046AC39B6F03}" type="datetimeFigureOut">
              <a:rPr lang="en-NO" smtClean="0"/>
              <a:t>09/09/2024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CF83C-B8A4-A84E-F651-B0BEF805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B724F-E78F-2273-EAD3-A0FD983F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5C22-78E8-674A-B58E-C7648F28A07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1136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FD51-92E3-C69A-6B8C-94DC0795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78C8-3517-7577-42E9-3E3907B78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8F72A-8FDB-7DDC-F36C-E452F922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83209-EBA6-1E40-BCA1-F3855AE8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7107-8E21-8E46-B4FB-046AC39B6F03}" type="datetimeFigureOut">
              <a:rPr lang="en-NO" smtClean="0"/>
              <a:t>09/09/2024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02133-58E3-90A4-552F-0E05AFC5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105B8-361B-878A-D1AE-53F4EFBD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5C22-78E8-674A-B58E-C7648F28A07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9472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369F-5648-3FEC-B211-74F2031F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F1E12-5B16-9E36-A6AF-1EB7EA438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FC64A-56E2-D233-26FA-2E6CDCE71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CF235-554B-1262-0027-CE03545B2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84931-3AD4-0E27-FAB3-97CBC3B6B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3EB0B-7699-BFC1-C7E9-273622FB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7107-8E21-8E46-B4FB-046AC39B6F03}" type="datetimeFigureOut">
              <a:rPr lang="en-NO" smtClean="0"/>
              <a:t>09/09/2024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B5927-09B6-8907-5C7F-F289D068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CFDB0-246D-B718-1C26-C87DAA84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5C22-78E8-674A-B58E-C7648F28A07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3847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5A74-1FCA-D87D-5470-0FF2A1FB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FD999-200C-5D5A-7E33-F540299F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7107-8E21-8E46-B4FB-046AC39B6F03}" type="datetimeFigureOut">
              <a:rPr lang="en-NO" smtClean="0"/>
              <a:t>09/09/2024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C040A-0132-E737-EC96-A4B50B7A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8A59A-3D87-A48D-B302-EE1BB2DB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5C22-78E8-674A-B58E-C7648F28A07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4947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DD394-D100-95A0-1792-C78D985D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7107-8E21-8E46-B4FB-046AC39B6F03}" type="datetimeFigureOut">
              <a:rPr lang="en-NO" smtClean="0"/>
              <a:t>09/09/2024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E09A6-C7C2-5C5F-AF44-B50C59C0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BEC90-84C5-9267-885A-FB06849C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5C22-78E8-674A-B58E-C7648F28A07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582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1AD1-881D-DF6D-B0A0-77E7051D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29F9C-B9C3-040C-D9A8-82E3BF0B0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3BDFE-14EF-D9BC-F6EB-D3B45E4FF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92270-CE64-34C7-F42A-296BFF94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7107-8E21-8E46-B4FB-046AC39B6F03}" type="datetimeFigureOut">
              <a:rPr lang="en-NO" smtClean="0"/>
              <a:t>09/09/2024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DEA72-7E40-1566-86E7-D0FC1219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E24FD-A7C5-7A8B-158E-AB0A53D1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5C22-78E8-674A-B58E-C7648F28A07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4599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9975-03AA-EA5B-EDF2-E3F524E8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58BE03-72C2-C5FF-3D82-086B7D6E7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9412E-FE9C-D3C3-9E53-E29B51838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F746C-3956-2750-0A22-ADB46E58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7107-8E21-8E46-B4FB-046AC39B6F03}" type="datetimeFigureOut">
              <a:rPr lang="en-NO" smtClean="0"/>
              <a:t>09/09/2024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AFECF-DA34-B226-011A-F0A6814B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26EAC-3733-4733-CB13-3BB94E0E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5C22-78E8-674A-B58E-C7648F28A07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6658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2DDDF-403B-9353-10AF-0429CB8A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464C3-A5AA-7D68-028E-8191EF861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49753-4835-0370-6FD6-733DCF345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117107-8E21-8E46-B4FB-046AC39B6F03}" type="datetimeFigureOut">
              <a:rPr lang="en-NO" smtClean="0"/>
              <a:t>09/09/2024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B1E38-949A-CDFA-BB1A-174CFA9FF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245EE-3921-EA36-AFB3-5D3CBB0AA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805C22-78E8-674A-B58E-C7648F28A07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1699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0DEEB-F167-00FD-61F1-A07C7342E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434228"/>
            <a:ext cx="10640754" cy="775845"/>
          </a:xfrm>
        </p:spPr>
        <p:txBody>
          <a:bodyPr anchor="ctr">
            <a:normAutofit/>
          </a:bodyPr>
          <a:lstStyle/>
          <a:p>
            <a:pPr algn="l"/>
            <a:endParaRPr lang="en-NO" sz="40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E4227-BE05-816F-22B7-6A72653F0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980231"/>
            <a:ext cx="9163757" cy="450447"/>
          </a:xfrm>
        </p:spPr>
        <p:txBody>
          <a:bodyPr anchor="ctr">
            <a:normAutofit/>
          </a:bodyPr>
          <a:lstStyle/>
          <a:p>
            <a:pPr algn="l"/>
            <a:endParaRPr lang="en-NO" sz="20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text on a white background&#10;&#10;Description automatically generated">
            <a:extLst>
              <a:ext uri="{FF2B5EF4-FFF2-40B4-BE49-F238E27FC236}">
                <a16:creationId xmlns:a16="http://schemas.microsoft.com/office/drawing/2014/main" id="{C3E4935E-EA0D-EEE7-1222-8B1D3355A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1714658"/>
            <a:ext cx="10555905" cy="290287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289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white background with black text&#10;&#10;Description automatically generated">
            <a:extLst>
              <a:ext uri="{FF2B5EF4-FFF2-40B4-BE49-F238E27FC236}">
                <a16:creationId xmlns:a16="http://schemas.microsoft.com/office/drawing/2014/main" id="{ABBB6FAF-DC1F-6DED-3197-296647587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028" y="643466"/>
            <a:ext cx="747794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9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9A073CD-94B7-8C45-9548-1CB6FADEF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16365"/>
            <a:ext cx="10905066" cy="54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2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42D31C-38BC-1E86-1A2A-4DED9A263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242" y="918546"/>
            <a:ext cx="7322550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14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hat&#10;&#10;Description automatically generated">
            <a:extLst>
              <a:ext uri="{FF2B5EF4-FFF2-40B4-BE49-F238E27FC236}">
                <a16:creationId xmlns:a16="http://schemas.microsoft.com/office/drawing/2014/main" id="{4F549F49-5BEE-FEC6-15A3-B1493A34C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834" y="643466"/>
            <a:ext cx="714633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64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8F2BA94-5D76-D015-1366-440C25563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578" y="1391760"/>
            <a:ext cx="9664846" cy="38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06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C21BC49-DC9E-E8B5-9C84-50473539F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534245"/>
            <a:ext cx="10905066" cy="37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44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test&#10;&#10;Description automatically generated">
            <a:extLst>
              <a:ext uri="{FF2B5EF4-FFF2-40B4-BE49-F238E27FC236}">
                <a16:creationId xmlns:a16="http://schemas.microsoft.com/office/drawing/2014/main" id="{8AA3AFC8-3852-8BEA-F8CD-891C416AA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6349" y="643466"/>
            <a:ext cx="569930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3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27FE7D-9042-3C72-B257-22B26354E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56928"/>
            <a:ext cx="10905066" cy="354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8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&#10;&#10;Description automatically generated">
            <a:extLst>
              <a:ext uri="{FF2B5EF4-FFF2-40B4-BE49-F238E27FC236}">
                <a16:creationId xmlns:a16="http://schemas.microsoft.com/office/drawing/2014/main" id="{CF5B9F74-ADED-D7C1-6EFE-41100498E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70447"/>
            <a:ext cx="10905066" cy="29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message&#10;&#10;Description automatically generated">
            <a:extLst>
              <a:ext uri="{FF2B5EF4-FFF2-40B4-BE49-F238E27FC236}">
                <a16:creationId xmlns:a16="http://schemas.microsoft.com/office/drawing/2014/main" id="{B9DC2F70-ECE3-00F7-CADD-6C448D2F2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93351"/>
            <a:ext cx="10905066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8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text&#10;&#10;Description automatically generated">
            <a:extLst>
              <a:ext uri="{FF2B5EF4-FFF2-40B4-BE49-F238E27FC236}">
                <a16:creationId xmlns:a16="http://schemas.microsoft.com/office/drawing/2014/main" id="{C255B3F6-B29E-8767-F9C7-711A12EC3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43295"/>
            <a:ext cx="10905066" cy="35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3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067859E5-1D21-5829-2AEF-E03DA7F7E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3839" y="643466"/>
            <a:ext cx="494432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7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6575357-4C00-6E41-425D-6D733884E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038" y="643466"/>
            <a:ext cx="801592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3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7C0DA5-631C-AC39-0006-78C96B214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345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9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phone&#10;&#10;Description automatically generated">
            <a:extLst>
              <a:ext uri="{FF2B5EF4-FFF2-40B4-BE49-F238E27FC236}">
                <a16:creationId xmlns:a16="http://schemas.microsoft.com/office/drawing/2014/main" id="{28C185F0-13B2-0460-4EDD-3C9755A4F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604" y="643466"/>
            <a:ext cx="870479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8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0</Words>
  <Application>Microsoft Macintosh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Lennard Denby</dc:creator>
  <cp:lastModifiedBy>Lennard Denby</cp:lastModifiedBy>
  <cp:revision>1</cp:revision>
  <dcterms:created xsi:type="dcterms:W3CDTF">2024-09-09T12:11:15Z</dcterms:created>
  <dcterms:modified xsi:type="dcterms:W3CDTF">2024-09-09T14:21:47Z</dcterms:modified>
</cp:coreProperties>
</file>