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8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DA453-296B-F847-AFC5-59AC2F22BE09}" v="1" dt="2024-10-14T12:14:0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696"/>
  </p:normalViewPr>
  <p:slideViewPr>
    <p:cSldViewPr snapToGrid="0">
      <p:cViewPr varScale="1">
        <p:scale>
          <a:sx n="105" d="100"/>
          <a:sy n="105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ard Rolstad Denby" userId="32b70bad-f9a6-4436-bae9-a88e91ea250f" providerId="ADAL" clId="{92BDA453-296B-F847-AFC5-59AC2F22BE09}"/>
    <pc:docChg chg="addSld delSld modSld">
      <pc:chgData name="Lennard Rolstad Denby" userId="32b70bad-f9a6-4436-bae9-a88e91ea250f" providerId="ADAL" clId="{92BDA453-296B-F847-AFC5-59AC2F22BE09}" dt="2024-10-14T12:14:05.650" v="2" actId="2696"/>
      <pc:docMkLst>
        <pc:docMk/>
      </pc:docMkLst>
      <pc:sldChg chg="new del">
        <pc:chgData name="Lennard Rolstad Denby" userId="32b70bad-f9a6-4436-bae9-a88e91ea250f" providerId="ADAL" clId="{92BDA453-296B-F847-AFC5-59AC2F22BE09}" dt="2024-10-14T12:14:05.650" v="2" actId="2696"/>
        <pc:sldMkLst>
          <pc:docMk/>
          <pc:sldMk cId="3453362540" sldId="260"/>
        </pc:sldMkLst>
      </pc:sldChg>
      <pc:sldChg chg="add setBg">
        <pc:chgData name="Lennard Rolstad Denby" userId="32b70bad-f9a6-4436-bae9-a88e91ea250f" providerId="ADAL" clId="{92BDA453-296B-F847-AFC5-59AC2F22BE09}" dt="2024-10-14T12:14:01.944" v="1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02C3B-B43F-3A4D-BC50-6F0CAFB97C7B}" type="datetimeFigureOut">
              <a:rPr lang="en-NO" smtClean="0"/>
              <a:t>14/10/2024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B7B0-2B5D-FE46-9012-ADB45AD929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225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A88-9711-CB91-B891-C9435785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B0693-CE93-B49F-D23B-AD37E758B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C474-6097-3512-B80A-17235018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65B6-E0F0-FEE4-D664-A184B27C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4B4F-5A97-E008-B22D-83A35748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99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3075-4FDD-E27C-0E8E-46E39E03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59A9F-0F83-AD46-E6A3-8B71B2FD6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F31B-3F5B-E430-AE15-0FDCAD9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B202-5667-195F-5F82-9A81CD7E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95CC-1F36-DD6F-D883-A1C37380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33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74622-6770-F057-AD62-61FBC52C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94A63-BD06-7ABE-BA6D-DA4613B4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62DD-224B-560E-86D8-30417AAD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BDAFD-5473-ADCE-54F1-2FCC443F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EAA2-4C9B-FE90-6B9F-8315E46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66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8745-0416-4198-2284-3D2931FE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B86A-2181-5173-6E27-F4FBD2BB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AE67-820F-B7ED-B8EB-559D400B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1DAF-31B4-72D6-B631-B71D1151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8762-36A5-AC94-B453-76DBF22E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9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E273-9A6F-FE46-9587-B23E921A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5107-ACEF-CF25-0A82-EE4ED2C2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973E-812F-619C-BAF2-93E33308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8E4B-45F9-561B-B5C4-13A1572B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3C28F-CED4-C3C2-5A91-F8593234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5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BDCE-5BFC-5DB1-38CA-54FB17EF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8854-813C-3167-251C-4DF66753D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773B0-414B-A641-B7A8-27B05104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D453C-C622-DF5A-ADA1-BCAF1893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C3914-DDBF-597B-4F48-30F89E74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6598-DDB5-075C-6091-D98D34C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40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47D2-4F58-ACF0-BDD6-7655D9B8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E9833-884B-AEAB-36B9-FCD88FFA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F7931-AF2E-13C3-83CC-435AAA70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A05BA-4828-48A8-66A2-BDF0956D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9541-EDDA-143F-DBAC-B69288BE0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C619D-EC8D-F9F3-6A64-71B59A53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CF707-2846-544F-C042-BBA24237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4B4F4-8BAF-29CB-E823-C63B587D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5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8F81-0FCB-471F-21B4-F179F742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D3CE9-B729-734E-EEE1-B9A8DAC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260D-25A9-49E6-15BF-83066AAA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C21C3-2806-2C0D-CD2B-F8B9D38C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6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074A2-E0A5-2BE6-E75D-AC889205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A7C1C-41FA-8A05-FB6B-26331913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99C5-049B-7F58-D539-1EA64EEA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40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F618-5DE3-1C4A-B0EA-1AABB0F6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B2FE-A8EB-A988-70C6-73364A6F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F9121-F8C7-E89E-6013-7AF433928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4E81-73BA-3D77-134C-989EB4A4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E0E6-814A-4664-F47E-958FA8C5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5C74-71AE-C6C4-3079-D885958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3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A486-0C35-01FF-DF34-D738ACC2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3655C-B0BB-AE9D-1733-598429307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0634C-E077-A4A3-C273-98FE3A93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96C-18F2-3499-DC50-9775FA2A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F387-4D07-AC8F-7D73-08DDCA49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6862C-3E97-4DD5-CEE5-CD2B85E0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7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6783B-8EFD-6C84-C30B-60BEB8D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29B8-CD27-BFF4-55A8-1674275B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4D7B-34A0-6EA7-5AF8-23144C2D1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2990E-1F8F-4486-BC16-5E5AF28D9B82}" type="datetimeFigureOut">
              <a:rPr lang="nb-NO" smtClean="0"/>
              <a:t>14.10.2024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6145-78AD-21D3-EDF9-B449359AC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1454-58FD-7576-D0B3-BBDAC09B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49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3699-E5D0-A743-C3C1-E69C4E87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77DFC-1719-70C5-8E49-633677CC2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1ABB6-924D-305A-5794-E7E85192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4" y="1590178"/>
            <a:ext cx="9823451" cy="33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CEBA-B0B6-091B-11B2-29750D74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C5A2-8AC2-1410-85DD-F7E74D96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D2201-5A7F-1994-0F4C-E7FD1E2B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74" y="1138021"/>
            <a:ext cx="8750532" cy="44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A665-9316-CEBC-9471-8B10009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A20C-73F4-16D9-2341-86C4DB53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76F24-A815-A7A9-5C20-3A72240C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2" y="919162"/>
            <a:ext cx="10397198" cy="44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8FF9-0294-A354-A732-F557AC88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2CAF-4BF1-5665-E2D9-5FCDAAAC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0194A-D66C-C969-4E4B-AC516A91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92" y="451806"/>
            <a:ext cx="6537757" cy="5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46" name="Google Shape;546;p13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65" name="Google Shape;565;p13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66" name="Google Shape;566;p13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69" name="Google Shape;569;p1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70" name="Google Shape;570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71" name="Google Shape;571;p13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1" name="Google Shape;591;p13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855179" y="3025630"/>
            <a:ext cx="3654569" cy="204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 fontScale="90000"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5300" u="none" strike="noStrike" dirty="0"/>
              <a:t>Pause 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br>
              <a:rPr lang="no-NO" sz="1400" u="none" strike="noStrike" dirty="0"/>
            </a:br>
            <a:endParaRPr sz="14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3100" u="none" strike="noStrike" dirty="0"/>
              <a:t>Gruppe </a:t>
            </a:r>
            <a:r>
              <a:rPr lang="no-NO" sz="3100" dirty="0"/>
              <a:t>6</a:t>
            </a:r>
            <a:endParaRPr sz="31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1400" u="none" strike="noStrike" dirty="0"/>
              <a:t>       </a:t>
            </a:r>
            <a:br>
              <a:rPr lang="no-NO" sz="1400" u="none" strike="noStrike" dirty="0"/>
            </a:br>
            <a:endParaRPr sz="14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2200" u="none" strike="noStrike" dirty="0"/>
              <a:t>Husk å registrere oppmøte :)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endParaRPr sz="14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br>
              <a:rPr lang="no-NO" sz="1400" u="none" strike="noStrike" dirty="0"/>
            </a:br>
            <a:endParaRPr sz="1400" u="none" strike="noStrike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no-NO" sz="1800" u="none" strike="noStrike" dirty="0"/>
              <a:t>https://nettskjema.no/a/in1000gruppetime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br>
              <a:rPr lang="no-NO" sz="1400" u="none" strike="noStrike" dirty="0"/>
            </a:br>
            <a:endParaRPr sz="1400" u="none" strike="noStrike" dirty="0"/>
          </a:p>
        </p:txBody>
      </p:sp>
      <p:sp>
        <p:nvSpPr>
          <p:cNvPr id="595" name="Google Shape;595;p13"/>
          <p:cNvSpPr/>
          <p:nvPr/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96" name="Google Shape;596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80061" y="942167"/>
            <a:ext cx="4575957" cy="457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Macintosh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Pause    Gruppe 6          Husk å registrere oppmøte :)    https://nettskjema.no/a/in1000gruppetime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2024-10-13T16:25:56Z</dcterms:created>
  <dcterms:modified xsi:type="dcterms:W3CDTF">2024-10-14T12:14:10Z</dcterms:modified>
</cp:coreProperties>
</file>