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2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3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58F4C0E-41B6-500C-5ED1-52AD09E1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7511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370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D9164EA5-CC69-A1ED-6075-4FC06767F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4" y="1426121"/>
            <a:ext cx="11548872" cy="31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message&#10;&#10;Description automatically generated">
            <a:extLst>
              <a:ext uri="{FF2B5EF4-FFF2-40B4-BE49-F238E27FC236}">
                <a16:creationId xmlns:a16="http://schemas.microsoft.com/office/drawing/2014/main" id="{6A4FF4B1-52B2-835D-3EC6-FBC1AB04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4" y="1307030"/>
            <a:ext cx="11548872" cy="35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7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B01B24C-D4C4-DDE8-DE36-390EDDC1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4" y="1674038"/>
            <a:ext cx="11548872" cy="23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861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Denby</dc:creator>
  <cp:lastModifiedBy>Lennard Denby</cp:lastModifiedBy>
  <cp:revision>1</cp:revision>
  <dcterms:created xsi:type="dcterms:W3CDTF">2024-09-01T19:12:45Z</dcterms:created>
  <dcterms:modified xsi:type="dcterms:W3CDTF">2024-09-01T19:18:35Z</dcterms:modified>
</cp:coreProperties>
</file>