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77" r:id="rId5"/>
    <p:sldId id="275" r:id="rId6"/>
    <p:sldId id="276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7" r:id="rId15"/>
    <p:sldId id="288" r:id="rId16"/>
    <p:sldId id="289" r:id="rId17"/>
    <p:sldId id="274" r:id="rId18"/>
    <p:sldId id="290" r:id="rId19"/>
    <p:sldId id="285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9" r:id="rId28"/>
    <p:sldId id="300" r:id="rId29"/>
    <p:sldId id="30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BE4F55-B6CC-EE46-A769-E24CD355C622}" v="3" dt="2024-09-04T10:59:35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 autoAdjust="0"/>
    <p:restoredTop sz="94696"/>
  </p:normalViewPr>
  <p:slideViewPr>
    <p:cSldViewPr snapToGrid="0">
      <p:cViewPr varScale="1">
        <p:scale>
          <a:sx n="105" d="100"/>
          <a:sy n="105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1:04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6 239 5865,'-1'0'17,"1"0"1,0 0-1,-1 0 0,1 1 0,0-1 0,0 0 1,-1 0-1,1 1 0,0-1 0,0 0 0,-1 0 0,1 1 1,0-1-1,0 0 0,0 1 0,-1-1 0,1 0 1,0 1-1,0-1 0,0 0 0,0 1 0,0-1 0,0 0 1,0 1-1,0-1 0,0 0 0,0 1 0,0-1 1,0 0-1,0 1 0,0-1 0,0 0 0,0 1 0,13-6 208,18-18 1395,-30 23-1493,18-14 680,-18 13-760,-1 1-1,1 0 1,-1-1-1,1 1 1,-1 0-1,1-1 0,-1 1 1,1 0-1,-1 0 1,1 0-1,0-1 1,-1 1-1,1 0 1,-1 0-1,1 0 0,0 0 1,-1 0-1,1 0 1,-1 0-1,1 0 1,-1 0-1,1 0 1,0 1-1,-1-1 1,1 0-1,-1 0 0,1 0 1,-1 1-1,1-1 1,-1 0-1,1 1 1,-1-1-1,1 1 1,1 1 1033,1-9-741,3 0-197,1-1 1,-1 1-1,9-6 1,-9 7-87,1-1 0,-1 1 0,0-1 0,5-8 0,5-7-32,37-39 0,-16 19 52,-55 70-45,16-25-34,1-1 0,0 1 0,-1-1 0,1 1-1,0 0 1,0 0 0,1-1 0,-1 1 0,0 0 0,1 0 0,0 5 0,0-7 2,0-1 0,0 1 0,1-1-1,-1 1 1,0-1 0,1 0 0,-1 1 0,0-1 0,1 1 0,-1-1 0,1 1 0,-1-1 0,1 0 0,-1 1 0,1-1-1,-1 0 1,1 0 0,-1 1 0,1-1 0,-1 0 0,1 0 0,0 0 0,0 1 0,0-1 0,-1 0 0,1 0 0,0 1 0,0-1 0,-1 0 0,1 1 0,0-1 0,0 1 0,-1-1 0,1 1 0,-1 0 0,1-1 0,1 2 0,2 8 6,-1 1 1,0 0-1,0-1 1,-1 1 0,0 0-1,-1 0 1,0 0-1,-2 12 1,2-3 0,-1 29-10,-3 0 1,-1 0-1,-3-1 0,-15 55 1,-4 32 13,23-118 0,1-1 0,1 1 0,1 28 1,0-39-10,1 0 1,0 1 0,1-1 0,0 0 0,0 0-1,0 1 1,0-2 0,1 1 0,0 0-1,0 0 1,1-1 0,5 8 0,-2-7-68,5 10 319,-12-15-248,1-1 0,-1 1 1,0-1-1,0 1 0,0 0 1,0-1-1,0 1 0,0-1 1,0 1-1,0-1 0,0 1 1,0-1-1,0 1 0,0 0 1,-1-1-1,1 1 0,0-1 1,0 1-1,-1-1 0,1 1 1,0-1-1,-1 1 0,1-1 1,0 0-1,-1 1 0,1-1 1,0 1-1,-1-1 0,1 0 1,-1 1-1,1-1 0,-1 0 1,0 1-1,0-1-2,1 1 0,-1-1 0,0 1 1,1-1-1,-1 0 0,0 1 0,0-1 0,1 0 0,-1 1 1,0-1-1,0 0 0,0 0 0,1 0 0,-1 0 0,0 0 1,0 0-1,0 0 0,1 0 0,-1 0 0,0 0 0,0 0 1,0-1-1,1 1 0,-1 0 0,0 0 0,0-1 0,1 1 0,-1-1 1,0 1-1,0-1 0,1 1 0,-1-1 0,1 1 0,-1-1 1,0 1-1,1-1 0,-1 0 0,1 1 0,0-1 0,-1 0 1,1 0-1,-1 0 0,-4-7 797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1:29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182 737 5801,'17'5'1151,"-17"-5"-1149,-1 0 5,1-1 0,-1 1 0,1 0 0,-1 0 0,1 0 0,-1-1-1,1 1 1,0 0 0,-1-1 0,1 1 0,-1 0 0,1-1 0,0 1 0,-1-1-1,1 1 1,0-1 0,0 1 0,-1 0 0,1-1 0,0 1 0,0-1-1,0 1 1,-1-1 0,1 1 0,0-1 0,0 1 0,0-1 0,0 1-1,0-1 1,0 0 0,0 1 0,0-1 0,0 1 0,0-1 0,1 1 0,-1-1-1,2-10 809,-2 11-778,0 0-1,0-1 1,0 1-1,0 0 1,0 0-1,0-1 1,0 1-1,0 0 1,0-1-1,0 1 1,0 0-1,-1-1 1,1 1-1,0 0 1,0-1 0,0 1-1,0 0 1,0 0-1,-1-1 1,1 1-1,0 0 1,0 0-1,-1-1 1,1 1-1,0 0 1,0 0-1,-1 0 1,1-1-1,0 1 1,0 0-1,-1 0 1,1 0-1,0 0 1,-1 0 0,1 0-1,0 0 1,-1-1-1,1 1 1,0 0-1,-1 0 1,1 0-1,0 0 1,-1 1-1,0-1-37,1 0 0,0 0 0,-1 0 0,1 0 0,0 0 0,-1 0 0,1 0 0,-1 0 0,1 0 0,0-1 0,-1 1 0,1 0 0,0 0 0,-1 0 0,1 0 0,0 0 0,-1-1 0,1 1 0,0 0 0,-1 0-1,1-1 1,0 1 0,0 0 0,-1 0 0,1-1 0,0 1 0,0 0 0,0-1 0,-1 1 0,1 0 0,0-1 0,0 1 0,0 0 0,0-1 0,0 1 0,0 0 0,0-1 0,0 1 0,-1-1 0,1 1 0,1 0 0,-1-1 0,0 1 0,0 0 0,0-1 0,0 1-1,0-1 1,0 0 0,1 0 15,-1 1 0,0-1 0,0 0 0,0 0 0,0 0 0,0 0 0,0 0 0,0 0 0,0 0 0,0 0 0,-1 0 0,1 0 0,0 0 0,-1 0 0,1 0 0,0 0 0,-1 0 0,1 0 0,-1 1 0,0-1 0,1 0 0,-1 0 0,0 0 0,1 1 0,-1-1 0,0 1 0,0-1 0,1 0 0,-1 1 0,0-1-1,0 1 1,0 0 0,0-1 0,0 1 0,0 0 0,0-1 0,0 1 0,-1 0 0,0-1-5,0 1 0,0-1 1,0 0-1,0 0 0,0 0 0,0-1 0,0 1 0,0 0 0,1-1 0,-1 1 0,0-1 0,1 1 0,-2-3 1,-6-10 31,0 0 0,-2 0 1,1 1-1,-2 0 0,-24-22 1,32 32-40,1-1 0,-1 0 0,1-1 1,0 1-1,0 0 0,0-1 0,1 0 0,-1 1 1,1-1-1,1 0 0,-1 0 0,0-1 1,1 1-1,0 0 0,1 0 0,-1-6 1,0-12 18,1-1-1,4-30 1,-3 37 3,0 3 2,0 0 1,1 1-1,1 0 1,0-1 0,0 1-1,1 0 1,1 1-1,1-1 1,-1 1-1,2 0 1,0 0 0,0 1-1,1 0 1,0 0-1,15-14 1,-22 24-27,22-22 6,35-28 1,-49 45 13,-1 0 0,1 1 0,1-1 0,-1 2 0,0-1 0,1 2 0,0-1 0,16-3 0,-15 5-29,1 0 0,0 0 0,0 1 0,23 2 0,-30-1-6,0 1 0,0 0 0,0 1 0,-1-1 1,1 1-1,0 0 0,-1 0 0,1 1 0,-1-1 0,1 1 1,-1 0-1,0 0 0,-1 0 0,6 6 0,-2-2-33,0 1 0,-1 0 0,0 0 0,0 1 0,-1 0 0,0 0 0,0 0-1,-1 1 1,0-1 0,-1 1 0,3 16 0,-4-12 27,0 1-1,-1 0 1,-1-1-1,0 1 1,-1-1 0,-1 1-1,-5 19 1,-3 2 51,-2 0 0,-2-1 0,-1-1 0,-1 0 0,-32 47 0,42-72 21,0 0 1,0 0-1,-1-1 0,0 0 0,-1 0 0,1-1 1,-2 0-1,1 0 0,-12 6 0,15-10-58,1-1-1,0 0 0,0-1 1,-1 1-1,1-1 1,-1 1-1,1-1 0,-1-1 1,0 1-1,1-1 1,-1 1-1,0-1 0,1-1 1,-1 1-1,0-1 0,1 0 1,-1 0-1,1 0 1,-1 0-1,1-1 0,-1 0 1,1 0-1,-5-3 1,-1-1-152,1 0 1,0-1 0,1 0-1,0 0 1,-14-16 0,3-7 4766,12 15-2446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4:54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42 2793,'0'0'22,"-1"0"-1,1 0 1,0 0 0,-1 0 0,1 0 0,0 0 0,0 0 0,-1 0 0,1-1 0,0 1 0,0 0 0,-1 0-1,1 0 1,0 0 0,0 0 0,0-1 0,-1 1 0,1 0 0,0 0 0,0 0 0,0-1 0,0 1 0,-1 0-1,1 0 1,0-1 0,0 1 0,0 0 0,0 0 0,0-1 0,0 1 0,0 0 0,0-1 0,0 1 0,0 0 0,0 0-1,0-1 1,0 1 0,0 0 0,0 0 0,0-1 0,0 1 0,0 0 0,0 0 0,0-1 0,0 1 0,0 0-1,1 0 1,-1-1 0,8-18 1114,-4 11 1065,-3 5-2120,-1 1 392,-1 3 131,-6 7-326,-2 3-213,1-1 0,0 1 0,-10 18 0,-2 3 75,12-18-110,0 0 0,0 1 0,2 0-1,0 0 1,1 0 0,0 1 0,1 0 0,-2 22-1,7-29-95,6-11-206,-2-2 161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4:54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36 4201,'21'-13'2492,"-26"5"-1279,5 8-1188,0-1 1,0 1 0,1 0-1,-1-1 1,0 1 0,0 0 0,0-1-1,0 1 1,1 0 0,-1-1-1,0 1 1,0-1 0,0 1-1,0 0 1,0-1 0,0 1 0,0-1-1,0 1 1,0 0 0,0-1-1,0 1 1,-1 0 0,1-1-1,0 1 1,0 0 0,0-1 0,0 1-1,0 0 1,-1-1 0,1 1-1,0 0 1,0-1 0,-1 1 0,1 0-1,0 0 1,-1-1 0,1 1-1,0 0 1,0 0 0,-1-1-1,1 1 1,-1 0 0,1 0 0,-1 0-1,-1 0 22,0 0 0,1 0-1,-1 1 1,0-1 0,0 1-1,0 0 1,0-1 0,1 1 0,-4 2-1,-4 2 81,1 0-1,-1 1 1,-8 8-1,13-9-97,0 1-1,0 0 1,0 0-1,1 0 0,-1 0 1,2 1-1,-5 10 0,-12 26 0,11-30-22,4-8-5,0 1 1,0 0-1,1 0 1,0 0-1,0 1 1,0-1-1,-2 11 1,5-16-1,0-1 0,-1 1 0,1-1 1,0 0-1,0 1 0,0-1 1,0 1-1,1-1 0,-1 1 0,0-1 1,0 1-1,0-1 0,0 1 0,0-1 1,0 0-1,1 1 0,-1-1 1,0 1-1,0-1 0,1 0 0,-1 1 1,0-1-1,1 0 0,-1 1 1,0-1-1,1 0 0,-1 1 0,0-1 1,1 0-1,-1 0 0,1 0 1,-1 1-1,1-1 0,0 0 0,16-1 949,2-9-465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4:56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1054 792,'0'0'117,"0"0"0,0 0-1,0 0 1,0 0 0,0 1-1,0-1 1,0 0 0,0 0 0,1 0-1,-1 0 1,0 1 0,0-1-1,0 0 1,0 0 0,0 0-1,0 0 1,-1 1 0,1-1 0,0 0-1,0 0 1,0 0 0,0 0-1,0 1 1,0-1 0,0 0 0,0 0-1,0 0 1,0 0 0,0 1-1,-1-1 1,1 0 0,0 0-1,0 0 1,0 0 0,0 0 0,0 0-1,-1 0 1,1 0 0,0 1-1,0-1 1,0 0 0,0 0 0,-1 0-1,1 0-110,0-1-1,-1 1 1,1 0-1,0 0 1,-1 0-1,1-1 1,0 1-1,0 0 1,-1 0-1,1-1 1,0 1-1,0 0 1,0 0-1,-1-1 0,1 1 1,0 0-1,0-1 1,0 1-1,0 0 1,0-1-1,-1 1 1,1-1-1,0 1 1,0 0-1,0-1 1,0 1-1,0 0 1,0-1-1,0 1 1,0 0-1,1-1 1,-1 1-1,0 0 1,0-1-1,0 1 1,0 0-1,0-1 1,0 1-1,1 0 0,-1-1 1,2-15 632,-1 1 1,-1-18 0,2-24-433,10-45 173,14-137 127,30-279-326,-54 509-171,1-28 33,-3 36-37,0 1-1,0-1 1,0 0 0,0 0 0,0 0 0,0 1 0,0-1-1,0 0 1,0 0 0,-1 1 0,1-1 0,0 0 0,0 0-1,-1 1 1,1-1 0,-1 0 0,1 1 0,-1-1 0,1 0-1,-1 1 1,1-1 0,-1 1 0,1-1 0,-1 1 0,0-1 0,1 1-1,-1-1 1,0 1 0,1 0 0,-1-1 0,0 1 0,0 0-1,1 0 1,-1-1 0,0 1 0,-1 0 0,2 0-5,0 0 1,-1 1-1,1-1 1,-1 0 0,1 0-1,0 0 1,-1 1-1,1-1 1,0 0 0,-1 1-1,1-1 1,0 0-1,-1 0 1,1 1-1,0-1 1,0 1 0,-1-1-1,1 0 1,0 1-1,0-1 1,0 1-1,-1-1 1,1 0 0,0 1-1,0-1 1,0 1-1,0-1 1,0 1 0,0-1-1,0 1 1,0-1-1,0 0 1,0 1-1,1 0 1,1 18 19,-2-17-19,1 9-1,-1-9 0,0-1 0,0 0 0,0 1 0,0-1 0,0 0 0,0 1 0,0-1 0,1 0 0,-1 1 0,1-1 0,-1 0 0,0 0 0,1 1 0,0-1 0,-1 0 0,1 0 0,0 0 0,0 0 0,0 0 0,-1 0 0,1 0 0,0 0 0,0 0 0,0 0 0,1 0 0,-1-1 0,0 1 0,0 0 0,0-1 0,1 1 0,-1-1 0,0 0 0,0 1 0,3-1 0,47 19-11,-34-12 4,0-1 0,0-1 0,23 4 0,5-2-223,1-2 0,0-3 0,76-4 0,-100-1-107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4:56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55 2152,'0'0'11,"0"0"0,0 0-1,0 0 1,-1 0-1,1 0 1,0 0-1,0 0 1,0 0-1,0 0 1,0 0-1,0 0 1,0 0 0,0 0-1,0-1 1,0 1-1,-1 0 1,1 0-1,0 0 1,0 0-1,0 0 1,0 0 0,0 0-1,0 0 1,0 0-1,0 0 1,0 0-1,0 0 1,0-1-1,0 1 1,0 0-1,0 0 1,0 0 0,0 0-1,0 0 1,0 0-1,0 0 1,0 0-1,0 0 1,0-1-1,0 1 1,0 0-1,0 0 1,0 0 0,0 0-1,0 0 1,0 0-1,0 0 1,0 0-1,0 0 1,0 0-1,0 0 1,0-1-1,0 1 1,0 0 0,1 0-1,-1 0 1,0 0-1,0 0 1,7-9 622,13-5 525,-18 14-1060,1 0-1,-1 0 0,0 0 0,0 0 1,1 0-1,-1 1 0,0-1 1,1 1-1,-1 0 0,0-1 1,0 1-1,0 0 0,0 0 0,4 3 1,-4-3-48,1 1 0,0-1-1,0 1 1,0-1 0,0 0 0,0 0 0,0-1 0,0 1 0,0 0 0,5-1 0,22-3-12,0-1 0,39-12 0,26-4-8,-55 16-268,-2 3 118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4:57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13 2176,'0'0'476,"10"-10"421,-7 7-812,-4 6 437,0-2-399,1-1 0,-1 1 0,1-1 1,-1 1-1,1-1 0,-1 1 0,1-1 1,-1 1-1,0-1 0,1 1 1,-1-1-1,0 0 0,1 1 0,-1-1 1,0 0-1,1 0 0,-1 1 1,0-1-1,0 0 0,1 0 0,-1 0 1,0 0-1,0 0 0,0 0 0,-9 0 964,9 1-1073,0 0-1,-1 0 0,1-1 1,0 1-1,0 0 0,-1 0 1,1 1-1,0-1 0,0 0 1,0 0-1,1 0 0,-1 1 1,0-1-1,0 2 0,-12 21 4,12-22-6,-1 3 45,0 0-1,1 0 0,-1 0 0,1 0 0,0 0 0,0 10 0,5 7-739,-4-21 410,1 1 0,-1-1 1,1 0-1,-1 0 0,1 0 0,0 0 0,0 0 0,0 0 0,0 0 1,0 0-1,0 0 0,0-1 0,0 1 0,2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4:58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28 2248,'4'0'2287,"-3"0"-2060,-1 0 0,1 0-1,0 0 1,-1 0-1,1 0 1,0 0 0,-1 0-1,1 0 1,0 0 0,-1 0-1,1 0 1,-1 0-1,1-1 1,0 1 0,-1 0-1,1 0 1,-1-1-1,1 1 1,-1 0 0,1-1-1,-1 1 1,1 0 0,0-2-1,-1 2-325,0 0 0,0 0 1,-1-1-1,1 1 0,0 0 0,0 0 0,0-1 0,-1 1 0,1 0 1,0 0-1,0-1 0,-1 1 0,1 0 0,0 0 0,0 0 0,-1 0 1,1 0-1,0-1 0,0 1 0,-1 0 0,1 0 0,0 0 1,-1 0-1,1 0 0,0 0 0,-1 0 0,1 0 0,0 0 0,-1 0 1,1 0-1,0 0 0,0 0 0,-1 0 0,1 1 0,0-1 0,-1 0 1,1 0-1,0 0 0,0 0 0,-1 0 0,1 1 0,-8 0-2091,12-8 3736,-2 4-807,7-7 505,-9 8-928,-7 4 147,-2 3-405,1-1 0,0 2-1,0-1 1,0 1 0,0 0 0,1 1-1,0-1 1,1 1 0,-1 1-1,-6 9 1,2 5-45,0 0-1,2 0 0,-8 23 1,17-44-26,-1 0 0,0 0 1,1 0-1,0 0 1,-1 0-1,1 0 1,0 0-1,-1 0 0,1 0 1,0 0-1,0 0 1,0 0-1,0 0 1,0 0-1,0 0 1,0 0-1,0 0 0,1 0 1,-1 0-1,0 0 1,1 0-1,-1 0 1,1 0-1,-1 0 1,1 0-1,-1 0 0,1 0 1,-1 0-1,1-1 1,0 1-1,-1 0 1,1 0-1,0-1 1,0 1-1,1 1 0,7 2-165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03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224 887 2080,'0'-17'5995,"1"-10"-5585,5-37 0,84-608-87,-84 627-274,-3 30 31,1-31-1,-4 45 57,-14 25-1,-3-2-50,0-1-1,-2-1 1,0-1 0,-2 0 0,0-1-1,0-2 1,-2 0 0,-32 17 0,39-23-84,1 0 1,1 0-1,-14 13 1,3-2-11,17-10-315,8-11 288,0 1-1,0-1 1,0 0 0,0 1 0,0-1 0,0 0 0,1 0-1,-1 1 1,0-1 0,0 0 0,0 1 0,1-1-1,-1 0 1,0 0 0,0 0 0,0 1 0,1-1 0,-1 0-1,0 0 1,1 0 0,-1 0 0,0 1 0,0-1-1,1 0 1,-1 0 0,0 0 0,1 0 0,-1 0 0,0 0-1,1 0 1,-1 0 0,0 0 0,1 0 0,-1 0-1,0 0 1,1 0 0,-1 0 0,11 0-512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25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73 144 3897,'-50'-60'945,"31"34"-605,16 18-261,49 56-40,-45-47-36,0 1 1,0-1 0,0 1-1,0-1 1,1 0 0,-1 0-1,1 0 1,-1 0-1,1 0 1,-1 0 0,1 0-1,-1 0 1,1 0-1,0-1 1,-1 1 0,1-1-1,0 1 1,0-1 0,-1 0-1,1 0 1,0 0-1,2 0 1,-2-1 10,0 0 1,1 0-1,-1 0 0,0-1 0,-1 1 1,1-1-1,0 1 0,0-1 0,-1 0 1,1 1-1,2-5 0,11-11 189,-14 16-140,-1 1-1,1-1 0,0 0 1,-1 1-1,1-1 1,0 0-1,-1 1 1,1-1-1,0 1 0,-1-1 1,1 1-1,0-1 1,0 1-1,0 0 1,0-1-1,-1 1 0,1 0 1,0 0-1,0 0 1,0 0-1,2-1 0,-4 16 2079,1-14-2098,0 0 0,-1 0 0,1 0 0,0 0-1,-1 0 1,1 0 0,0 0 0,0 1 0,0-1-1,0 0 1,0 0 0,0 0 0,0 0 0,0 0 0,1 0-1,-1 0 1,0 0 0,1 0 0,-1 0 0,0 0 0,1 0-1,-1 0 1,1 0 0,0 0 0,-1-1 0,2 3 0,17 2-14,0 0 0,28 3 0,-5-1-20,-31-5-7,-1-1 0,1 0 0,-1-1 1,1 0-1,-1-1 0,1 0 0,18-5 0,4-3 12,35-15-1,-7 2-67,157-42-839,-164 50 858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28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1488 3761,'0'0'101,"-1"0"0,1 0 0,0 1 0,0-1 1,0 0-1,0 0 0,0 0 0,-1 1 0,1-1 0,0 0 1,0 0-1,0 0 0,0 0 0,-1 1 0,1-1 0,0 0 1,0 0-1,-1 0 0,1 0 0,0 0 0,0 0 0,0 0 1,-1 0-1,1 0 0,0 0 0,0 0 0,-1 0 0,1 0 1,0 0-1,0 0 0,-1 0 0,1 0 0,0 0 0,0 0 1,-1 0-1,1-8 1240,0 8-1331,0-1-1,0 1 1,0 0-1,0 0 0,0-1 1,0 1-1,0 0 0,0 0 1,0-1-1,1 1 1,-1 0-1,0-1 0,0 1 1,0 0-1,0 0 0,0-1 1,0 1-1,1 0 1,-1 0-1,0 0 0,0-1 1,0 1-1,1 0 0,-1 0 1,0 0-1,0-1 1,0 1-1,1 0 0,-1 0 1,0 0-1,0 0 0,1 0 1,-1 0-1,0 0 1,1-1-1,-1 1 0,0 0 1,0 0-1,1 0 0,-1 0 1,0 0-1,0 0 1,1 0-1,-1 0 0,0 1 1,1-1-1,-1 0 1,0 0-1,0 0 0,1 0 1,-1 0-1,0 0 0,0 0 1,1 1-1,-1-1 1,0 0-1,0 0 0,0 0 1,1 1-1,-1-1 0,0 0 1,0 0-1,0 0 1,0 1-1,1-1 0,-1 1 1,11-91 934,35-412-180,24-89-551,-68 569-94,0 1-1,-2-1 1,0 1-1,-2-1 1,0 1-1,-1 0 0,-1-1 1,-2 2-1,-7-22 1,6 10-11,6 30-107,1 1 0,0 0-1,-1 0 1,1-1 0,0 1-1,0 0 1,0 0 0,0-1-1,0 1 1,1 0-1,-1 0 1,0 0 0,0-1-1,1 1 1,-1 0 0,1 0-1,-1 0 1,1 0 0,-1 0-1,1 0 1,0-1-1,0 2 1,0-3 0,0 3-1,0 0 1,-1 0 0,1 0-1,-1 0 1,1 0-1,0 0 1,-1 0 0,1 0-1,0 0 1,-1 0-1,1 0 1,-1 0 0,1 0-1,0 0 1,-1 0-1,1 1 1,-1-1 0,1 0-1,-1 0 1,1 1-1,-1-1 1,1 0 0,-1 1-1,1-1 1,-1 1 0,1-1-1,-1 0 1,0 1-1,1-1 1,-1 1 0,1-1-1,-1 2 1,11 19 21,-9-17-16,-1-1-4,1 0 0,1 0-1,-1 0 1,0 0 0,1 0 0,-1-1 0,1 1 0,0-1 0,0 1 0,0-1 0,0 0 0,0 0 0,1 0 0,-1-1 0,4 2 0,7 2-10,-1-1 1,25 3 0,-7-1-28,3 1-6,0-2 1,59 2-1,73-10-12,-5 0 74,-14 14-596,-125-7 1254,-1 0 0,0 2 0,-1 0 0,36 16 0,-20-2 946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1:04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 8066,'0'0'8,"0"0"0,0 0 1,0 0-1,0 0 1,0 1-1,0-1 0,0 0 1,0 0-1,0 0 0,0 0 1,1 0-1,-1 0 1,0 1-1,0-1 0,0 0 1,0 0-1,0 0 0,0 0 1,0 0-1,0 0 1,0 0-1,0 1 0,0-1 1,1 0-1,-1 0 0,0 0 1,0 0-1,0 0 1,0 0-1,0 0 0,0 0 1,0 0-1,1 0 0,-1 0 1,0 0-1,0 0 1,0 0-1,0 0 0,0 0 1,1 0-1,-1 0 1,0 0-1,9-3 86,16-13 236,-12 7 919,-10 8-1072,1 1 0,-1-1 0,1 1-1,-1 0 1,0 0 0,1 0-1,-1 1 1,1-1 0,-1 1-1,0 0 1,1-1 0,-1 2-1,0-1 1,0 0 0,4 2 0,30 8 698,259 2 230,-99-19-5242,-156 3 3105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28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62 3873,'-1'0'114,"0"1"1,1-1-1,-1 0 1,1 1-1,0-1 1,-1 1-1,1-1 1,-1 1-1,1-1 1,0 1-1,-1-1 1,1 1-1,0-1 1,-1 1-1,1-1 1,0 1-1,0 0 1,-1-1-1,1 1 1,0-1-1,0 1 0,0 0 1,0-1-1,0 1 1,0-1-1,0 2 1,1-1-28,-1-1 1,1 0-1,0 1 0,-1-1 1,1 1-1,0-1 0,0 0 1,-1 0-1,1 1 0,0-1 1,0 0-1,-1 0 1,1 0-1,0 0 0,0 0 1,-1 0-1,3 0 0,41-7 930,-40 6-859,97-22 568,99-19-621,-178 39-299,0 1-1,40 0 0,-10 6-33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30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385 56 2601,'-3'0'37,"0"0"0,0 0 0,1 0 0,-1 0 0,0 0 0,0-1 0,1 1 0,-1-1 0,-5-2 0,7 2 147,0 0-1,0 0 1,0 0 0,0-1-1,1 1 1,-1 0-1,0 0 1,1-1 0,-1 1-1,1 0 1,-1-1-1,1 1 1,-1-1 0,1 1-1,0-1 1,0 1-1,0-1 1,0 1 0,0-1-1,0-2 1,-3 3 789,0 0-914,7-2 124,4-3 101,-11 4-92,-4-3 56,8 4-23,1 4 505,-1 3-672,0 0-1,0 0 1,-1 0 0,0 0 0,-1 0 0,1 0-1,-1 0 1,0 0 0,-3 7 0,-19 55-42,17-54 22,-185 565 85,80-42-35,110-528-85,-1-2 2,1-1 0,0 1 1,1 0-1,-1-1 0,1 1 1,1 0-1,-1 0 0,1-1 0,0 1 1,3 7-1,-2-7 26,-2-6-20,1 0 0,-1 1-1,0-1 1,1 0 0,-1 0 0,1 0 0,-1 1-1,1-1 1,0 0 0,-1 0 0,1 0 0,2 2-1,-2-3-2,1 1 0,0-1 0,0 1 0,-1-1-1,1 0 1,0 0 0,0 0 0,-1 0 0,1 0 0,3 0-1,373-49 216,-221 20-193,155-20 27,-13 33-1018,-232 13 428,0-1 157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30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63 1856,'12'14'3650,"-24"-17"-3009,11 2-689,-1 2 124,1 1 0,-1-1 0,1 0 0,-1 1 0,1-1 1,0 1-1,-1 0 0,1-1 0,0 1 0,0 0 0,0 0 1,1 0-1,-2 2 0,-1 2 467,2-5-89,16-17 273,-11 12-642,-1 1 1,0 0 0,1 1 0,0-1 0,0 1-1,0-1 1,0 1 0,0 0 0,0 1 0,1-1 0,-1 1-1,0 0 1,6-1 0,9-1 142,36 0 1,-18 2-178,-30 0-48,444-37 104,-323 28 295,-44 9 3290,-9 1-1794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31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6049,'1'0'123,"0"0"0,0-1-1,0 1 1,0 0 0,0 0-1,1 0 1,-1 0 0,0 0 0,0 0-1,0 0 1,0 0 0,0 0-1,0 1 1,0-1 0,0 0-1,1 1 1,0 0 0,24 11 820,-12-5-598,16 3-135,0 0-1,1-3 1,0 0-1,1-2 1,57 2 0,165-15-157,-160 3-82,-5 2-273,5 3 130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32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317 226 1000,'-10'6'272,"13"-9"-1024,6-6 1532,-2-1 3731,-7 10-4490,0 0 0,0 0 0,0 0 0,0 0 0,0-1 0,0 1 0,0 0 0,0 0 0,0 0 0,0 0 0,0 0 0,0 0 0,0 0 0,0 0 0,0 0 0,0-1 0,0 1 0,0 0 0,0 0 0,0 0 0,0 0 0,0 0 0,0 0 0,0 0 0,0 0 0,0 0 0,0 0 0,0 0 0,0 0 0,0-1 0,-1 1 0,1 0 0,0 0 0,0 0 0,0 0 0,0 0 0,0 0 1,0 0-1,0 0 0,0 0 0,0 0 0,0 0 0,-1 0 0,1 0 0,0 0 0,0 0 0,0 0 0,0 0 0,0 0 0,0 0 0,0 0 0,0 0 0,0 0 0,-1 0 0,1 0 0,0 0 0,0 0 0,0 0 0,0 1 0,0-1 0,0 0 0,0 0 0,0 0 0,0 0 0,0 0 0,0 0 0,-11 4 453,6-3-419,8-3-17,24-23-41,-23 21 13,0-1 0,1 1 0,0 0 0,-1 0 0,1 0-1,8-4 1,-12 8 69,-8-22 1080,9 13-1154,0-1-1,0 1 1,1 0 0,5-13-1,-5 15 79,0-1-1,0 0 1,-1 0 0,0 0-1,0 0 1,0-12-1,-2 20-64,0 0 0,0 0 0,0-1 0,0 1 0,0 0 0,0 0 0,0 0 0,0 0 0,0-1 0,0 1 0,0 0 0,0 0 0,0 0 0,0 0-1,0-1 1,0 1 0,0 0 0,0 0 0,0 0 0,-1 0 0,1 0 0,0 0 0,0-1 0,0 1 0,0 0 0,0 0 0,0 0 0,0 0 0,-1 0 0,1 0 0,0 0-1,0 0 1,0 0 0,0 0 0,0-1 0,-1 1 0,1 0 0,0 0 0,0 0 0,0 0 0,0 0 0,-1 0 0,-8 4 384,-5 8-77,12-9-301,0 0 0,0 1 0,1-1 0,-1 0 0,1 1 0,0-1 0,-1 1 0,2-1 0,-1 1-1,0 5 1,-1 40 21,3-21 31,-44 448 443,26-371-496,-5-1 0,-51 148-1,-30 4 28,26-70 44,72-172-85,0-1 0,1 1 0,0-1 0,2 1 0,-1 0 0,0 20-1,3-31-18,0 0-1,0 0 0,0-1 0,0 1 0,1 0 0,-1 0 0,1 0 0,0-1 0,0 1 1,0 0-1,0-1 0,0 1 0,0 0 0,1-1 0,-1 0 0,1 1 0,0-1 0,-1 0 0,1 0 1,0 0-1,1 0 0,-1 0 0,0 0 0,0-1 0,1 1 0,-1-1 0,1 1 0,-1-1 1,1 0-1,0 0 0,0 0 0,-1-1 0,1 1 0,0-1 0,0 1 0,0-1 0,-1 0 0,5 0 1,0 0-83,-1-1 1,1 1 0,0-1 0,0-1 0,-1 1 0,1-1 0,-1 0 0,1-1 0,-1 1 0,9-7 0,16-12 2291,-4-1-1093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34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 33 2761,'-7'-23'3151,"7"22"-3074,0 1-1,0 0 0,0-1 1,0 1-1,0-1 0,-1 1 0,1-1 1,0 1-1,0 0 0,-1-1 1,1 1-1,0-1 0,0 1 0,-1 0 1,1-1-1,0 1 0,-1 0 1,1 0-1,0-1 0,-1 1 1,1 0-1,-1 0 0,1-1 0,0 1 1,-1 0-1,1 0 0,-1 0 1,1 0-1,-1 0 0,1 0 0,-1-1 1,1 1-1,0 0 0,-1 0 1,1 1-1,-1-1 0,1 0 0,-1 0 1,1 0-1,-1 0 0,1 0 1,0 0-1,-1 1 0,1-1 0,-1 0 1,1 0-1,0 0 0,-1 1 1,1-1-1,0 0 0,-1 1 0,0 1-6,0 1-1,0-1 0,0 1 1,0 0-1,0-1 0,1 1 0,0-1 1,-1 1-1,1 0 0,0 0 1,1 5-1,-2 5 28,-21 289 351,-30 69-280,29-230-151,16-73-8,4 0-1,2-1 1,10 83 0,-7-116-4,-1 37 9,2 15-5,-3-84-14,0-1 1,0 1-1,0-1 1,1 1-1,-1-1 1,0 1-1,1-1 1,-1 1-1,1-1 1,-1 1-1,1-1 1,0 0-1,-1 1 1,1-1-1,0 0 1,0 0-1,0 0 1,0 1-1,0-1 1,2 1-1,0-1-4,-1 0-1,1 0 1,0-1-1,0 1 1,-1-1-1,1 1 1,0-1-1,0 0 1,4 0-1,-4 12 42,-4-11-33,1 1 1,1-1 0,-1 1-1,0-1 1,0 0 0,0 1-1,1-1 1,-1 0 0,1 1-1,-1-1 1,1 0-1,0 2 1,34 17 619,-32-18-600,0 0 0,0 0 0,0-1-1,0 0 1,1 1 0,-1-1 0,0 0 0,1 0 0,-1-1 0,0 1 0,1-1 0,-1 0-1,1 0 1,3 0 0,51-7 12,-58 7-30,522-70 95,-254 39-1003,-164 17 549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35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37 101 1344,'14'1'48,"1"-1"-1,28-5 1,-73-1-59,30 6 17,0 0 1,-1 0-1,1-1 0,0 1 0,0 0 0,0 0 1,0 0-1,0 0 0,-1 0 0,1 0 0,0 0 0,0 0 1,0 0-1,0-1 0,0 1 0,0 0 0,0 0 1,-1 0-1,1 0 0,0 0 0,0-1 0,0 1 0,0 0 1,0 0-1,0 0 0,0 0 0,0 0 0,0-1 0,0 1 1,0 0-1,0 0 0,0 0 0,0 0 0,0-1 1,0 1-1,0 0 0,0 0 0,0 0 0,0 0 0,0 0 1,0-1-1,1 1 0,-1 0 0,0 0 0,0 0 1,0 0-1,0-1 0,9-9-543,4 1 1709,-4 5 4251,-6 3-5409,1-1-1,-1 1 1,0 0-1,0-1 1,1 0-1,-1 0 1,4-3-1,6-2 1015,-24-20 741,11 26-1762,0 1 0,0-1 0,0 1 0,0-1 0,0 1 0,0 0 1,0-1-1,0 1 0,0-1 0,0 1 0,0-1 0,0 1 0,0-1 0,0 1 1,0 0-1,0-1 0,1 1 0,-1-1 0,0 1 0,0 0 0,1-1 0,-1 1 1,1-1-1,-1 1-3,0 0 0,0 0 0,1 0 1,-1 1-1,0-1 0,0 0 1,0 0-1,1 0 0,-1 0 0,0 1 1,0-1-1,0 0 0,1 0 0,-1 0 1,0 1-1,0-1 0,0 0 1,0 0-1,0 0 0,0 1 0,1-1 1,-1 0-1,0 0 0,0 1 0,0-1 1,0 0-1,0 0 0,0 1 1,0-1-1,0 0 0,0 1 0,0-1 1,0 0-1,0 0 0,0 1 0,-1-1 1,1 0-1,0 0 0,0 1 1,0-1-1,0 0 0,0 0 0,-9 226 527,7-101-384,-1-66-95,-20 420 159,8-323-176,-37 163 0,43-276-25,-2 5-3,-10 94 0,21-139-31,0-1 0,-1 1-1,2 0 1,-1-1-1,0 1 1,0-1 0,1 1-1,-1-1 1,1 1 0,0-1-1,0 0 1,0 1 0,0-1-1,0 0 1,1 0-1,-1 0 1,1 1 0,-1-1-1,1-1 1,0 1 0,-1 0-1,1 0 1,0-1-1,3 2 1,-3-2-71,1 1-1,-1-2 1,1 1-1,-1 0 1,1-1-1,0 1 1,-1-1-1,1 0 1,0 1 0,0-2-1,-1 1 1,1 0-1,0 0 1,-1-1-1,1 1 1,0-1-1,-1 0 1,1 0-1,-1 0 1,1 0 0,-1 0-1,4-3 1,21-17-608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36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73 2897,'-13'7'3871,"-2"0"-2087,14-8-1448,8-7-261,-4 5-229,10-9 823,-11 13 8,-6 9-216,2-7-441,1 1 0,0 0 0,0 0 1,0-1-1,0 1 0,1 0 0,-1 0 0,1 0 1,0 0-1,0 0 0,0 0 0,1-1 1,0 6-1,3 5-43,0 0 0,7 17 0,-1-4 29,96 232-27,-35-94 55,-60-133-22,-2 0 1,-1 0-1,5 56 1,5 21 1,-14-95-13,1 1-1,0-1 1,1 0 0,1-1-1,0 0 1,0 0 0,1 0-1,1-1 1,0 0 0,1-1-1,0 0 1,1 0 0,23 17-1,-29-24 6,-3-3 0,0 0 0,0 0 0,-1 0 0,1 1-1,-1-1 1,1 0 0,-1 1 0,1 0 0,-1-1 0,0 1-1,1 0 1,-1-1 0,0 1 0,0 0 0,-1 0-1,1 0 1,1 3 0,-2-17 5,1 0-1,1 0 0,0 0 1,1 1-1,0-1 1,7-18-1,2 1-2,18-31 0,7-19-6,25-111 0,-43 124-6,-3 14 4,52-161 3,-45 153 4,44-85-1,-40 86-2,6-9 32,-30 63-30,0 0-1,1 0 1,0 0-1,0 0 0,6-5 1,-9 9-4,0 0 1,-1 1 0,1-1-1,0 1 1,0-1 0,-1 1 0,1 0-1,0-1 1,0 1 0,0 0-1,0-1 1,0 1 0,-1 0-1,1 0 1,0 0 0,0 0-1,0 0 1,2 0 0,-2 0 5,0 1 1,-1-1 0,1 1-1,0-1 1,0 1-1,0 0 1,0-1 0,-1 1-1,1 0 1,0 0-1,-1 0 1,1 0 0,0-1-1,-1 1 1,1 0-1,-1 0 1,1 0 0,-1 0-1,0 0 1,1 2-1,-1 0 31,0 0-1,0 0 0,0 0 1,0 0-1,0 1 0,-1-1 1,1 0-1,-1 0 0,0 0 1,0-1-1,-2 6 0,-3 7 55,-1 21 22,2 0 0,-2 46 0,2-21-44,-101 783 295,102-823-456,1 0 0,1 1 0,1-1-1,0 1 1,2-1 0,1 1 0,1-1-1,0 0 1,2 1 0,0-2 0,14 36-1,2-11-1031,-16-38 1080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37.7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317 62 5377,'0'-1'13,"-1"0"1,0 0-1,1 0 0,-1 0 0,1 0 1,-1-1-1,1 1 0,-1 0 1,1 0-1,0 0 0,0-1 0,-1 1 1,1 0-1,0 0 0,0-1 0,0 1 1,0 0-1,1 0 0,-1-1 1,0 1-1,0 0 0,1 0 0,-1-1 1,1 1-1,-1 0 0,1 0 0,0 0 1,0-2-1,0 1 34,0 0-1,0 0 1,0 0-1,0 0 1,0 0 0,-1 0-1,1 0 1,-1-4-1,0 6-14,0 0-1,0 0 1,0 0-1,0 0 0,0-1 1,0 1-1,0 0 1,0 0-1,0 0 0,0 0 1,0 0-1,0 0 1,0-1-1,0 1 0,0 0 1,0 0-1,0 0 1,0 0-1,0 0 0,0 0 1,0 0-1,0-1 1,-1 1-1,1 0 0,0 0 1,0 0-1,0 0 1,0 0-1,0 0 0,0 0 1,0 0-1,-1 0 1,1 0-1,0 0 0,0-1 1,0 1-1,0 0 1,0 0-1,0 0 0,-1 0 1,1 0-1,0 0 1,0 0-1,0 0 0,0 0 1,-1 1-1,-7 3 632,-5 7-189,12-10-433,-1 0 1,1 0-1,1 0 1,-1 0-1,0 1 1,0-1-1,0 0 1,0 1-1,1-1 1,-1 1 0,0 2-1,6 9 253,2-2-293,-6-8 7,-1-1-1,1 1 0,0 0 0,-1 0 0,0-1 1,1 1-1,-1 0 0,0 0 0,0 0 0,-1 0 0,0 5 1,-11 35 90,8-28-68,-16 66 60,3 0 0,-8 127-1,17-107-83,-12 150 22,10-177-20,-25 97 1,20-123-15,-3-1-1,-32 63 1,7-17-8,38-81-3,0-1 0,1 1 0,-4 21 0,7-31 3,1 1 1,-1-1-1,1 1 1,0-1-1,0 0 0,0 1 1,0-1-1,0 1 1,0-1-1,1 0 1,-1 1-1,1-1 1,0 0-1,0 1 1,-1-1-1,2 0 1,-1 0-1,0 0 1,0 0-1,1 0 1,-1 0-1,1 0 1,-1 0-1,1 0 1,0-1-1,0 1 1,2 1-1,-1-2 3,0 0 0,1 0 0,-1 0-1,0 0 1,1 0 0,-1 0 0,1-1 0,-1 0-1,1 0 1,-1 0 0,1 0 0,6-2 0,42-11-8,-48 12 15,92-22-24,-61 16 18,41-14 1,131-45-9,-94 33 273,122-55 0,-178 62-20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38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60 5993,'-8'-15'440,"4"8"161,6-1-249,2-1-152,1 2-48,-1 1 40,0 1 16,3 2 8,4 3-40,2 0-48,8 3-56,6 0-40,8 2-8,14-1-16,10 3 48,8-2-184,3-2-64,-1-4 112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1:10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95 4305,'-3'-2'3106,"1"2"-2946,1-1 1,-1 1 0,1-1-1,-1 1 1,1-1 0,-1 0-1,1 0 1,-1 0 0,1 0-1,-2-2 1,2 3-160,1 0 0,0 0 0,0-1-1,0 1 1,0 0 0,0 0 0,0 0 0,0 0 0,0-1 0,0 1 0,-1 0-1,1 0 1,0 0 0,0-1 0,0 1 0,0 0 0,0 0 0,0 0-1,0-1 1,0 1 0,1 0 0,-1 0 0,0 0 0,0-1 0,0 1 0,0 0-1,0 0 1,0 0 0,0 0 0,0-1 0,0 1 0,1 0 0,-1 0 0,0 0-1,0 0 1,0-1 0,0 1 0,1 0 0,11-8 49,13-2 59,-24 10-103,53-23-14,-44 17 18,1 1 0,0 1 0,0-1 0,0 2 0,0 0 1,1 0-1,-1 1 0,1 0 0,19 0 0,-15 3 32,-8-1-33,0 0 0,-1 0 0,1 1 0,0 0 0,0 0 0,-1 1 0,1 0-1,-1 0 1,1 1 0,-1 0 0,0 0 0,0 1 0,11 7 0,-12-7 8,-1 0-1,0 0 1,-1 1 0,1 0 0,-1 0-1,0 0 1,0 0 0,0 1 0,3 7-1,-5-10 5,-1 0-1,0 0 0,0 1 0,-1-1 1,1 0-1,-1 1 0,1-1 0,-1 0 0,0 1 1,0-1-1,0 1 0,-1-1 0,0 0 1,1 1-1,-1-1 0,0 0 0,0 0 0,-1 1 1,-1 3-1,-1 0 17,1 1-1,0-1 1,1 1 0,-1 0 0,2-1-1,-3 16 1,4-22-33,-1-1-1,1 1 0,-1 0 1,1-1-1,-1 1 1,1 0-1,-1-1 1,0 1-1,1-1 0,-1 1 1,0-1-1,0 1 1,1-1-1,-1 1 0,0-1 1,0 0-1,0 1 1,0-1-1,1 0 1,-1 0-1,0 0 0,0 0 1,0 0-1,-1 0 1,-26 2 6,25-2-11,8 0-23,-1 0 0,0 0 1,0 1-1,0-1 0,0 1 0,0 0 0,0 0 1,0 1-1,0-1 0,0 1 0,-1 0 0,8 4 1,-4 0 14,-1 0 1,1 1-1,-1-1 0,11 16 1,6 7 0,-7-9 37,-1 1-1,22 39 1,-34-54 1,0 0 0,0 0 0,-1 1 1,0-1-1,0 1 0,-1 0 0,1-1 0,-1 1 0,-1 0 0,1 0 0,-1 0 0,-1-1 1,1 1-1,-1 0 0,-2 8 0,1-8 96,-1 0 0,0 0 0,0-1 0,0 1 0,-1-1 0,0 0 0,0 0 0,-1 0 0,0-1 0,-10 10 0,-3 0 6,-1-1-1,-22 12 1,4-2-33,34-21-103,-1-1 0,0 0-1,0 0 1,0 0 0,0 0-1,0-1 1,0 1-1,0-1 1,-1 0 0,1-1-1,-1 1 1,1-1 0,-7 0-1,9 0-62,-1 0 0,1-1 0,0 1 0,-1-1 0,1 0 1,0 0-1,-1 0 0,1 0 0,0 0 0,0 0 0,0-1 0,0 1 0,0-1 0,0 1 0,0-1 0,0 0 0,1 0 0,-1 0 0,1 0 0,-1 0 0,1 0 0,0 0 0,0 0 1,0 0-1,-1-4 0,-3-12-3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38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1 113 5721,'2'-10'496,"2"-1"248,2 1-135,2 0-273,1-2-128,5 2-112,4 2-56,3 0-16,4 4 0,2 4 8,6 0-8,7-1 8,12-2-8,9-4 0,0 0 64,4 2 5217,-10-2-3817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39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22 2377,'0'0'89,"0"-1"1,1 1 0,-1 0 0,0-1-1,0 1 1,0-1 0,0 1 0,0 0-1,0-1 1,0 1 0,0-1 0,0 1-1,0-1 1,0 1 0,0 0 0,0-1-1,0 1 1,0-1 0,0 1 0,0 0 0,0-1-1,0 1 1,-1 0 0,1-1 0,0 1-1,0-1 1,0 1 0,-1 0 0,1-1-1,0 1 1,-1-1 0,-15-5 1857,-19 3 45,34 3-1947,1 0 52,8 35 207,-9 42-51,-1-22-192,9 86 0,57 160-44,-45-229-10,-7-20 17,-2 1 1,3 60-1,-11-79-9,-2 0-1,-1-1 1,-1 1-1,-12 51 0,15-85-14,-1 1 1,0 0-1,0-1 0,0 1 0,1 0 0,-1-1 1,0 1-1,1-1 0,-1 1 0,1-1 0,-1 1 1,0-1-1,1 1 0,-1-1 0,1 1 0,0-1 1,-1 1-1,1-1 0,-1 0 0,1 1 0,-1-1 0,1 0 1,0 1-1,12 9 3,-11-8-3,0 0 0,-1 0-1,1 1 1,-1-1 0,0 0 0,1 1-1,-1-1 1,0 1 0,-1-1-1,1 1 1,0 0 0,-1-1 0,1 1-1,-1 0 1,0-1 0,0 1-1,0 0 1,0 0 0,-1-1 0,1 1-1,-1 0 1,1-1 0,-3 5 0,3-7 3,0 1 1,0 0 0,0 0-1,-1 0 1,1-1-1,0 1 1,0 0 0,0 0-1,0 0 1,0-1 0,1 1-1,-1 0 1,0 0 0,0 0-1,1-1 1,-1 1 0,0 0-1,1 0 1,-1-1 0,0 1-1,2 1 1,-2-1 28,1 0 1,0-1-1,-1 1 1,1 0-1,-1 0 0,1 0 1,-1 0-1,0 0 0,1 1 1,-1-1-1,0 0 0,0 0 1,0 0-1,0 0 0,0 0 1,0 0-1,0 0 0,0 0 1,0 0-1,-1 0 0,1 0 1,0 1-1,-1-1 0,1 0 1,-1 1-1,1-2-31,0 1 1,0-1-1,-1 0 0,1 1 1,0-1-1,0 0 0,0 1 0,0-1 1,1 0-1,-1 1 0,0-1 1,0 1-1,0-1 0,0 0 1,0 0-1,0 1 0,0-1 1,1 0-1,-1 1 0,0-1 0,0 0 1,0 0-1,1 1 0,-1-1 1,0 0-1,0 0 0,1 1 1,-1-1-1,0 0 0,1 0 1,-1 0-1,0 0 0,1 1 0,-1-1 1,0 0-1,1 0 0,-1 0 1,0 0-1,1 0 0,-1 0 1,0 0-1,1 0 0,-1 0 1,0 0-1,1 0 0,-1 0 0,23 1-33,-18-1 32,596-28-56,-464 16 207,-82 7 3605,-5-2-1789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40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43 3529,'4'-11'-459,"0"-9"2962,-5 19-2449,1 1-1,0 0 1,0-1-1,0 1 1,-1-1 0,1 1-1,0 0 1,0-1-1,-1 1 1,1 0 0,0-1-1,-1 1 1,1 0-1,0 0 1,-1-1 0,1 1-1,-1 0 1,1 0-1,0 0 1,-1-1-1,1 1 1,-1 0 0,1 0-1,0 0 1,-1 0-1,1 0 1,-1 0 0,1 0-1,-1 0 1,1 0-1,-1 0 1,1 0 0,0 0-1,-1 0 1,1 0-1,-1 0 1,1 1-1,-1-1 1,1 0 0,0 0-1,-1 0 1,1 1-1,-1-1 1,-2 1-5,1 0-1,-1 0 1,0 1 0,1-1-1,-1 1 1,1-1 0,0 1 0,-1 0-1,1 0 1,0 0 0,0 0-1,0 0 1,1 0 0,-1 0-1,0 1 1,1-1 0,-1 1-1,1-1 1,0 1 0,0 0-1,0-1 1,0 1 0,0 0-1,1 0 1,-1 3 0,0 9-85,0-1 0,1 0 0,3 29 0,0-19 113,-5 330-14,-3-172-38,6 15 1,-6 158 36,1-318-38,-2 0-1,-17 60 1,22-96-25,1 0 0,0 0 1,0 0-1,0 0 0,0 0 1,0 0-1,0 0 0,0 0 1,0 0-1,0 0 0,1-1 0,-1 1 1,0 0-1,1 0 0,-1 0 1,0 0-1,1 0 0,-1-1 1,1 1-1,-1 0 0,1 0 1,0-1-1,0 2 0,1 0 2,0-1 0,0 1 0,0-1 0,1 0 0,-1 0 0,0 1 0,0-2-1,1 1 1,3 1 0,-4-1 0,0-1-1,0 1 0,1 0 1,-1-1-1,0 0 1,0 0-1,1 0 0,-1 0 1,0 0-1,1 0 0,-1 0 1,0-1-1,0 1 1,1-1-1,-1 0 0,0 1 1,0-1-1,0 0 0,0-1 1,0 1-1,0 0 1,3-3-1,5-7-10,1 0 0,0 0 0,1 1 0,0 0 1,1 1-1,15-9 0,6-4 7,45-29 3,-42 29 0,-2-2 0,56-48 0,-58 38 1,-1-1 0,33-49-1,47-85 9,-65 96-4,125-221 58,-153 254-20,-1-1 1,-2 0-1,-2-2 0,-2 0 0,11-68 1,-22 103 22,0 1-1,-1-1 1,1 0 0,-2 0 0,1 0 0,-1 0-1,0 1 1,-1-1 0,0 0 0,-4-10 0,4 14-4,-1-1 0,1 1 0,-1 0 0,0 0 0,0 0 0,-1 0 0,1 0 0,-1 1 1,1-1-1,-1 1 0,0 0 0,-1 0 0,1 1 0,0-1 0,-1 1 0,0 0 0,-4-2 0,-9-1 63,1 0-1,-1 1 0,0 1 0,-1 1 0,1 0 0,-30 2 0,-115 16 217,60-4-189,-38-8-208,8-1 336,107-1 1291,-34 9 0,47-9 251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41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39 6465,'-8'-5'420,"1"0"1,0 0-1,-10-11 0,16 15-382,5-4 432,-2 4 296,-4 4-275,0 2-417,-1 0 0,1-1-1,0 1 1,0 0-1,0 1 1,0-1-1,1 0 1,0 1-1,0 5 1,-2 55-91,3-46 61,-1 152-10,-16 267 30,-65 79-52,77-497 0,2-12 69,1 0 1,0 0-1,0 0 1,1 0-1,0 0 1,1 0-1,0 0 1,0 0-1,2 10 0,9 5 416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42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17 2000,'10'-5'448,"-7"4"-123,0-1-1,0 1 1,0-1-1,0 1 1,0 0-1,0 0 0,0 1 1,0-1-1,0 0 1,6 1-1,-16 35 2458,15 8-2650,-6-36-95,0 0 0,0 0 0,-1 1 0,0-1 0,-1 0 0,0 13 0,-8 22 74,-2-1-1,-1 0 1,-2-1 0,-25 53-1,-26 81 4,33-53-169,5 1 0,6 2 0,-7 172 0,26-274-173,1 0 1,1 0-1,1 1 0,1-1 1,9 36-1,-12-58 228,1 1-81,-1 1 1,1 0-1,-1 0 0,1 0 1,-1-1-1,1 1 0,0 0 1,0-1-1,0 1 0,0-1 0,0 1 1,0-1-1,0 1 0,1-1 1,-1 0-1,0 0 0,1 0 1,-1 1-1,3 0 0,8-1-487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42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23 436 3425,'-3'3'430,"0"0"0,1-1 0,-1 1 0,1 0 0,0 0 0,0 1 0,-2 2 0,4-5-386,0 0-1,-1 0 1,1 0-1,0 0 1,0 0 0,0 0-1,0 0 1,0-1-1,0 1 1,0 0 0,0 0-1,0 0 1,1 0-1,-1 0 1,0 0-1,0 0 1,1 0 0,-1-1-1,1 1 1,-1 0-1,1 0 1,-1-1 0,1 1-1,-1 0 1,1 0-1,0-1 1,-1 1 0,1-1-1,0 1 1,0-1-1,-1 1 1,1-1 0,1 1-1,20 16 94,0 0 0,-2 1-1,0 1 1,-1 1 0,17 22-1,-20-21-63,-1 1-1,0 0 0,-2 1 1,-1 0-1,11 29 0,37 129 38,2 4-90,46 88 38,-65-169 76,-43-103-129,0 0-1,0-1 0,1 1 0,-1 0 1,0 0-1,0 0 0,1-1 0,-1 1 1,1 0-1,-1-1 0,1 1 0,-1 0 1,1-1-1,-1 1 0,1 0 0,0-1 0,-1 1 1,1-1-1,0 1 0,-1-1 0,1 1 1,0-1-1,0 0 0,-1 1 0,1-1 1,0 0-1,0 0 0,0 0 0,-1 1 1,1-1-1,0 0 0,0 0 0,0 0 0,0 0 1,-1 0-1,1 0 0,0-1 0,0 1 1,1 0-1,-1-1-2,0 0 0,0 0 0,0 0 0,1 0 0,-1 0 0,0 0 0,-1 0 0,1 0 0,0 0 0,0 0 0,0 0 0,-1 0 0,1-1-1,0 1 1,-1 0 0,0-1 0,1 1 0,-1 0 0,0-1 0,1 1 0,-1 0 0,0-3 0,-3-71 117,2-32-78,27-521 109,-25 594-177,13-243 150,-8 236-249,0-1 0,3 1 0,1 0 0,25-61 0,8 13-1297,-21 51 902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44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509 88 4321,'-1'-1'145,"0"-1"0,0 1 0,0-1 0,1 0 0,-1 1 0,0-1 0,1 0 0,-1 1 0,1-1 0,-1 0 0,1 0 0,0 0 0,0 1 0,0-1 1,0 0-1,0 0 0,0 0 0,1 1 0,0-3 0,0-2-141,1 1 0,1 0 0,-1-1 1,6-8-1,-8 14 5,0 0 0,1 0 0,-1-1 0,0 1 0,0 0 0,0-1 0,0 1 0,0 0 0,0 0 0,1-1 0,-1 1 0,0 0 0,0-1 0,0 1 0,0 0 1,0-1-1,0 1 0,0 0 0,0-1 0,0 1 0,0 0 0,0-1 0,-1 1 0,1 0 0,0-1 0,0 1 0,0 0 0,0 0 0,0-1 0,-1 1 0,1 0 0,0-1 0,-13-4 439,-22 5 202,29 0-690,-10 1 90,1 1 1,0 0-1,0 1 0,0 0 0,-26 11 1,31-10 28,1 0 1,0 1 0,1 0 0,-1 0 0,1 1-1,0 0 1,1 1 0,-1 0 0,-11 14 0,7-4-27,0 1 0,1-1 0,-15 34 0,-79 195-9,88-198-39,2 0 1,2 2-1,-8 63 1,21-111-6,-18 175 4,15-131 18,8 86 1,-5-125-20,1 0-1,0 0 1,1 0 0,0 0-1,0 0 1,1 0-1,-1-1 1,1 1 0,1-1-1,6 10 1,-7-13-4,-1 1 0,1-1 0,1 0 0,-1 0 0,0-1 0,1 1 0,-1-1 0,1 0 0,0 0 0,0 0 0,0 0 0,0-1 0,0 1 0,0-1 0,0 0 0,0 0 0,1-1 0,-1 1 0,5-1 0,13-1 6,0-1 0,0-2 0,0 0 0,-1-1 0,32-11 0,4-2 12,-34 12-10,25-6 29,0-2-1,87-39 1,-125 47-16,0-1 0,-1 1 0,0-2 0,0 1 1,-1-1-1,0 0 0,0-1 0,-1 0 1,12-19-1,3-9 8,21-51-1,-37 73-23,69-169 62,-63 153-33,-12 29-22,1 1 0,-1-1 0,1 0 0,-1 0 0,0 1 0,0-1 1,0 0-1,0 0 0,0 1 0,0-1 0,0 0 0,0 0 0,-1 1 1,1-1-1,-1 0 0,1 1 0,-1-1 0,0 0 0,0 1 0,1-1 1,-1 1-1,0-1 0,-1 1 0,1 0 0,0-1 0,0 1 0,0 0 0,-1 0 1,1 0-1,-1 0 0,1 0 0,-1 0 0,-2-1 0,4 2-5,-1 0 0,0 0-1,1 0 1,-1 0-1,1 0 1,-1 0-1,0 0 1,1 0 0,-1 1-1,1-1 1,-1 0-1,1 0 1,-1 1 0,0-1-1,1 0 1,-1 1-1,1-1 1,-1 0 0,1 1-1,0-1 1,-1 1-1,-8 4 67,-11 0 459,-21 1 37,30-5-456,1 1-1,-1 0 1,1 0 0,0 1-1,0 0 1,0 1 0,-13 6-1,-25 9-53,-167 42-245,207-58-236,0 0-1,0 1 0,-12 7 1,-5 2 534,19-11 178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55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522 1852 5297,'0'0'48,"1"0"-1,-1 0 1,0 0 0,1 0-1,-1 0 1,1-1-1,-1 1 1,0 0 0,1 0-1,-1 0 1,0-1 0,1 1-1,-1 0 1,0 0-1,0-1 1,1 1 0,-1 0-1,0-1 1,0 1-1,1 0 1,-1 0 0,0-1-1,0 1 1,0-1 0,1 1-1,-1 0 1,0-1-1,0 1 1,0 0 0,0-1-1,0 1 1,0-1 0,0 1-1,0 0 1,0-1-1,0 1 1,0-1 0,0 1-1,0 0 1,0-1-1,-1 1 1,1 0 0,0-1-1,0 1 1,0-1 0,0 1-1,-1 0 1,1-1-1,0 1 1,-1 0 0,1-1-3,-1 1 0,0-1 0,0 1 1,0-1-1,1 1 0,-1-1 0,0 1 0,0 0 1,0-1-1,0 1 0,0 0 0,0 0 1,0 0-1,0 0 0,0 0 0,1 0 1,-1 0-1,0 0 0,0 0 0,0 0 0,0 1 1,-1 0-1,-2 0 73,-5 3 115,-1 0 0,1-1-1,-1 0 1,1-1 0,-1 0-1,-11 1 1,21-3-227,0 0 1,-1 0-1,1 0 1,-1 0 0,1 0-1,0 0 1,-1 0-1,1 0 1,-1 0-1,1 0 1,0 0-1,-1 0 1,1 0-1,0 0 1,-1-1-1,1 1 1,0 0-1,-1 0 1,1 0-1,0-1 1,-1 1-1,1 0 1,0 0 0,-1-1-1,1 1 1,0 0-1,0-1 1,0 1-1,-1 0 1,1-1-1,0 1 1,0 0-1,0-1 1,0 0-1,-7-10 33,5 11-24,1-1 0,0 0 0,-1 1 1,1-1-1,0 1 0,-1-1 0,1 1 1,-1-1-1,1 1 0,-1 0 0,1 0 0,-1 0 1,1 0-1,0 0 0,-1 0 0,-2 1 1,3-1 11,-1 0 0,1 0 0,-1 0 0,0 0 0,1 0 0,-1 0 0,1 0 0,-1 0 0,1-1 0,-1 1 0,1-1 0,-1 1-1,1-1 1,-1 1 0,-1-2 0,-24-22 83,-40-46 0,55 55-78,0 0 0,1-1 0,1-1 0,-14-33 1,-125-272 47,140 300-85,1 0 1,2 0-1,0 0 1,1-1-1,2 0 1,0 0-1,1-1 1,3-41 0,2 33-4,2 1 0,1-1 0,1 1 0,2 0 0,23-55 0,-6 33-28,1 1 0,3 2 0,2 0 0,2 3-1,68-74 1,-44 56-26,95-97 61,-125 136 65,0 2 0,2 1 0,61-37 0,-65 47-31,0 2 0,0 0 0,1 1 1,0 2-1,1 1 0,0 1 0,32-2 1,-37 6-31,0 1 0,0 1 0,0 1 1,0 0-1,0 2 0,-1 1 0,1 1 1,-1 1-1,27 11 0,-21-4-16,0 2-1,-2 0 0,1 2 1,-2 1-1,29 27 0,-10-4-27,67 80 0,-96-102 32,0 1 0,-1 0 0,-1 1 0,-1 0 0,-1 1 0,-1 1-1,-1-1 1,0 2 0,-2-1 0,-1 1 0,3 26 0,-2 21 75,-4 0-1,-2 0 1,-13 96 0,-50 212 740,50-320-674,-4-1-1,-2 0 0,-2-1 0,-3-2 0,-51 92 0,61-125-110,-16 30 7,-69 90 1,86-128-38,0-1 1,0 0-1,-1-1 1,-1 0 0,0-1-1,-1 0 1,0-1 0,-1-1-1,0-1 1,-30 12 0,29-14-52,-1-2 1,1 0 0,-1-1 0,0 0 0,0-2 0,-1 0 0,1-1 0,0-1 0,0-1 0,0 0 0,0-1 0,-26-9-1,15 2-58,0-2 0,0-1 0,1-1-1,1-2 1,0 0 0,-36-31-1,-23-25 3504,-2-7-1559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56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795 134 9274,'-1'-1'34,"0"1"1,-1-1-1,1 1 1,0-1-1,0 0 1,-1 0-1,1 1 1,0-1-1,0 0 0,0 0 1,0 0-1,0 0 1,0 0-1,0 0 1,1-1-1,-1 1 0,0 0 1,0-2-1,-6-27-516,7 26 499,-1-1 0,1 1 0,-1 0 0,0-1 1,-1 1-1,-3-8 0,3 8 67,0 1 0,0 0 0,0 0-1,0 0 1,-1 0 0,0 1 0,1-1 0,-1 1 0,0-1-1,0 1 1,-1 0 0,1 0 0,0 0 0,-1 1 0,1-1 0,-4 0-1,1 0-71,0 1 0,-1 0-1,1 1 1,0-1 0,0 1-1,-1 0 1,1 1 0,-12 2-1,-4 2-63,0 2-1,0 1 0,1 0 1,-22 14-1,16-9 120,0 2 0,-45 34 0,60-39-73,1 0 0,0 1 0,0 0-1,1 0 1,1 1 0,0 1 0,-13 22 0,-28 74-406,-53 171 0,51-129 152,34-105 264,3 2 1,1 0 0,2 0-1,3 2 1,-4 62 0,12-63-13,6 57 1,-3-85-62,1 0 0,1 0 0,1-1 0,1 1-1,10 23 1,-13-38 63,0 0 0,0-1 0,1 1 0,0 0 0,0-1 0,0 0 0,0 0 0,1 0 0,0-1 0,0 1 0,11 6 0,-14-9 26,1-1 1,0 1 0,0-1 0,0 0 0,0 0 0,0 0-1,0-1 1,1 1 0,-1-1 0,0 1 0,0-1-1,0 0 1,1 0 0,-1-1 0,0 1 0,0-1 0,0 1-1,0-1 1,0 0 0,0 0 0,0-1 0,0 1 0,0 0-1,0-1 1,0 0 0,4-3 0,3-4 23,0 0 0,-1-1 0,1 0 0,-2-1 0,0 0 0,12-19 0,34-79 0,-40 79-27,115-225-109,8-16-136,46-109 165,-172 351-47,15-58-1,-19 58-201,21-53 0,-27 80 310,-1 1 0,0 0 0,1 0-1,0 0 1,-1 0 0,1-1 0,0 1 0,0 0 0,-1 0-1,1 0 1,0 0 0,0 1 0,0-1 0,0 0 0,0 0 0,0 0-1,1 1 1,-1-1 0,1 0 0,-1 1 2,0 0 1,0 0-1,0 0 0,0 0 1,0 0-1,0 0 1,0 0-1,0 1 0,0-1 1,0 0-1,0 1 1,0-1-1,0 1 0,0-1 1,0 1-1,-1-1 0,1 1 1,0-1-1,1 2 1,1 1-3,0 1 1,0 0 0,0-1 0,0 1-1,-1 0 1,0 0 0,0 0-1,0 1 1,2 5 0,3 20 8,-2 1 0,-1 0 1,0 46-1,0-15 73,10 263 34,-15-254-86,-3 0 0,-21 113 0,-70 187 346,72-303-286,-3-1 0,-2-1-1,-49 81 1,65-128-87,-1 0-1,-24 27 1,29-38-4,0-1 0,0 1-1,0-1 1,-1-1 0,0 0 0,0 0-1,-14 6 1,21-11-9,-1 0-1,0 0 0,0 0 1,0-1-1,0 1 0,0-1 1,0 0-1,0 0 1,0 0-1,0 0 0,0 0 1,0-1-1,0 1 0,0-1 1,0 0-1,0 0 1,0 0-1,0 0 0,1 0 1,-1-1-1,1 1 1,-1-1-1,1 0 0,-1 0 1,1 0-1,0 0 0,-4-4 1,2 1 37,-1-1-1,1 0 1,0 0 0,0 0-1,1 0 1,0 0 0,0-1 0,0 1-1,1-1 1,-2-11 0,1 2 20,1 0 0,1 0 0,1-1 0,0 1 0,1 0 0,1 0 1,0-1-1,1 2 0,1-1 0,1 0 0,0 1 0,1-1 0,0 2 0,2-1 0,-1 1 1,20-27-1,173-206 28,-155 197-86,3 2 1,91-71 0,-20 33-111,-44 35-331,-3-4 1,96-92 0,-93 65 2860,-5 0-1108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57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982 320 7322,'0'-14'305,"-1"1"1,0-1 0,-1 1 0,0-1 0,-7-21 0,5 30-155,1-1 1,-1 1 0,0 0-1,0 0 1,-1 0 0,0 0-1,0 1 1,0 0 0,0 0-1,0 0 1,-1 1 0,-11-6-1,-20-14 449,11 2-435,4 3-74,0 1 0,-1 1 1,-1 0-1,-38-16 0,56 30-44,0 0-1,0 0 0,0 1 1,0 0-1,0 0 0,0 0 1,-1 1-1,1 0 0,0 1 1,0-1-1,0 1 0,-1 0 1,1 0-1,0 1 0,0 0 0,1 0 1,-1 0-1,-10 7 0,-4 3-159,1 2 0,0 0-1,-28 29 1,10-10-35,23-21 72,0 1 1,0 1-1,1 0 0,1 1 0,-11 16 1,17-21-29,1-1 0,0 1 1,1 0-1,0 0 1,1 0-1,0 0 1,1 1-1,0-1 0,0 1 1,0 15-1,2-14 48,1-1 0,0 0-1,0 0 1,1-1-1,0 1 1,1 0-1,0-1 1,1 1 0,0-1-1,1 0 1,0 0-1,0 0 1,1-1 0,0 0-1,1 0 1,0-1-1,0 1 1,1-2 0,13 12-1,173 116 635,-137-98-453,29 14-45,-61-38-66,0 1-1,-1 1 1,0 2-1,-2 0 1,29 28-1,-49-43-7,0 0-1,0 0 0,0 1 0,0-1 1,-1 1-1,1-1 0,-1 1 0,1 0 1,-1 0-1,0-1 0,0 1 0,0 0 1,-1 0-1,1 0 0,-1 0 0,1 0 1,-1 0-1,0 0 0,-1 5 0,0-4 6,0 0-1,0 0 0,-1 0 0,0 0 1,0-1-1,0 1 0,0-1 0,0 1 1,-1-1-1,1 0 0,-1 0 0,0 0 1,0 0-1,-4 3 0,-5 2 76,1-1-1,-1 0 1,0 0 0,-1-1 0,1-1-1,-1 0 1,0-1 0,-1 0-1,1-1 1,-1 0 0,0-1-1,1-1 1,-18 0 0,-5-2 227,-1-1 0,1-2-1,-65-16 1,58 10-615,1-3 0,0-1 0,1-1 0,1-3 0,1-1-1,0-2 1,2-2 0,-39-30 0,68 47 731,0-1-1,1 0 1,-1-1-1,1 0 1,-7-12-1,-3-10 987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1:12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25 6137,'-4'-1'136,"1"0"1,0 0-1,0 0 0,0 0 0,0 0 0,0-1 0,0 1 0,0-1 0,0 0 1,0 0-1,1 0 0,-1 0 0,-2-3 0,6 6-38,-1 1 0,0-1 0,0 1 0,0-1 0,-1 1 0,1-1 0,0 0 0,0 1 0,-1-1 0,1 1 0,-1-1-1,1 0 1,-1 0 0,1 1 0,-1-1 0,0 0 0,0 0 0,-1 2 0,-25 32 1,9-12 5,0 7-9,1 1 0,2 0 0,0 1-1,-14 53 1,28-82-90,0 0 0,0 0 0,0 0 0,1 0 0,-1 0-1,1 0 1,0 0 0,0 0 0,0 1 0,0-1 0,1 0 0,-1 0 0,1 0 0,0 0 0,0 0 0,0 0 0,0 0-1,0 0 1,1 0 0,-1-1 0,1 1 0,0 0 0,0-1 0,0 1 0,0-1 0,0 0 0,0 0 0,1 0 0,-1 0-1,1 0 1,-1 0 0,1-1 0,0 1 0,5 1 0,-1 0 16,1-1-1,0 1 1,0-2 0,0 1 0,0-1-1,0 0 1,0-1 0,1 0-1,-1 0 1,0 0 0,0-1 0,12-3-1,329-114-2412,-298 97 1804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58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487 151 8594,'-1'-1'44,"0"0"0,0 0 0,0 0 0,1 1 0,-1-1 0,0 0 0,0 0 0,1 0 0,-1 0 0,1 0 0,-1 0 0,1 0 0,-1 0 0,1 0 0,0-1 0,-1 1 0,1 0 0,0 0 0,0 0 0,0 0 0,0-2 1,-1-31 554,1 29-392,1-10 357,-1 14-530,0 0 0,1 0 0,-1-1-1,0 1 1,0 0 0,0 0 0,0 0 0,0 0 0,0 0 0,0 0 0,-1 0 0,1 0 0,0-1 0,0 1 0,-1 0 0,1 0 0,-1 0 0,1 0 0,-1 0 0,1 0 0,-1 1 0,0-1 0,1 0 0,-1 0 0,0 0 0,0 1 0,0-1 0,1 0-1,-1 1 1,0-1 0,0 0 0,0 1 0,0-1 0,-2 1 0,-11-7-69,-1 0 0,0 1 0,0 1-1,-1 1 1,0 0 0,1 1 0,-1 1 0,0 0-1,-23 1 1,33 2 36,-1 0 0,1 0 0,0 1 0,0 0 0,0 0 0,0 1 0,0 0 0,0 0 0,1 0 0,-1 0 0,1 1 0,0 0 0,-7 6 0,-6 9-149,-32 38-1,44-50 113,-8 13-15,0-1-1,1 2 1,1 0-1,1 0 1,1 1-1,1 0 1,1 1-1,1 0 1,1 0-1,1 0 1,1 1-1,0 0 1,2 43-1,1-55-44,2 0 0,0-1 0,0 1 0,1-1 0,1 1 0,0-1 0,0 0 0,1 0 0,8 16 0,-10-24 66,0 0 0,-1 0 0,1 0 0,0 0 0,1-1 0,-1 1 0,0 0 0,1-1 0,-1 0 0,1 0 0,0 0 0,0 0 0,0 0 0,0 0 0,0-1 0,0 1 0,0-1 0,1 0 0,-1 0 0,0 0 0,1 0 0,-1-1 0,1 0 0,-1 1 0,1-1 0,-1 0 0,1-1 0,-1 1 0,0-1 0,1 1 0,-1-1 0,1 0 0,-1 0 0,0 0 0,5-3 0,2-1 10,0-1 0,0 0 0,-1 0 0,0-1 1,0 0-1,0 0 0,-1-1 0,0-1 1,0 1-1,9-15 0,5-11 71,29-60 0,-25 43 7,-1 4 36,136-247 886,-149 278-620,-12 15-342,0 1 0,1 0 0,-1 0 0,0 0 0,0 0 0,0 0 0,0 0 0,0 0 0,1-1 0,-1 1 0,0 0 0,0 0 0,0 0 0,1 0 0,-1 0 0,0 0 0,0 0 0,0 0 0,0 0 0,1 0 0,-1 0 0,0 0 0,0 0 0,0 0 0,1 0 0,-1 0 0,0 1 0,0-1 1,0 0-1,0 0 0,0 0 0,1 0 0,-1 0 0,0 0 0,0 0 0,0 0 0,0 1 0,0-1 0,1 0 0,-1 0 0,0 0 0,0 0 0,0 0 0,0 1 0,0-1 0,1 4 111,0 1 1,0-1-1,0 1 1,-1-1-1,0 9 0,5 45-171,2-1 0,2 1 0,3-2 0,3 1 0,1-2 0,31 67 0,-32-88-55,1-1 0,1-1 1,2 0-1,1-1 0,2-1 1,1-1-1,48 47 0,-66-72 63,0 1 0,1 0 0,-1-1 0,1 0-1,0-1 1,1 1 0,-1-1 0,1 0 0,12 3-1,-16-5 9,-1-1-1,1 0 0,0 1 0,0-1 0,0 0 0,0 0 0,0-1 0,0 1 0,0-1 0,0 1 0,0-1 1,0 0-1,-1 0 0,1 0 0,0-1 0,-1 1 0,1-1 0,-1 1 0,1-1 0,-1 0 0,0 0 0,0 0 0,0 0 1,0 0-1,4-5 0,18-34-245,1-17 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5:58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327 365 8162,'-1'0'40,"0"0"0,1-1 1,-1 1-1,0-1 0,1 1 0,-1 0 1,0-1-1,1 0 0,-1 1 0,0-1 1,1 1-1,-1-1 0,1 0 0,-1 1 1,1-1-1,-1 0 0,1 1 0,0-1 1,-1-1-1,0 1-63,1-1 0,-1 1 1,0 0-1,1 0 0,-1 0 0,0 0 1,0 0-1,0 0 0,0 0 0,0 0 1,0 0-1,-2-1 0,-6 0 110,-1 0 0,1 0-1,-1 1 1,1 0 0,-1 1-1,0 0 1,1 0 0,-12 3 0,6-1 87,-1-1 1,-19-2-1,28 0-223,-1 0 0,0 0-1,0-1 1,1 0-1,-1-1 1,1 1 0,0-1-1,0-1 1,0 1-1,0-1 1,0-1-1,1 1 1,0-1 0,0 0-1,0-1 1,0 1-1,-6-10 1,11 12 49,-1 1 0,1-1-1,0 0 1,0 0 0,0 0 0,1 0 0,-1 0 0,1 0-1,-1 0 1,1 0 0,0-1 0,0 1 0,1 0 0,-1 0-1,1 0 1,-1 0 0,1 0 0,0 0 0,0 0 0,0 0-1,1 1 1,-1-1 0,1 0 0,2-3 0,6-9 18,0 1 0,1 0 0,13-13 0,-17 20-19,4-5 2,1 1 1,0 1-1,0 0 0,1 1 1,0 0-1,1 0 1,0 2-1,0 0 1,18-7-1,-24 12 14,-1-1-1,1 1 0,0 0 1,0 1-1,0 0 1,0 0-1,0 1 0,0 0 1,0 1-1,1-1 1,-1 1-1,0 1 0,-1 0 1,1 0-1,0 0 1,-1 1-1,1 0 1,-1 1-1,12 6 0,-8-2 0,-1-1 0,-1 2-1,1-1 1,-1 1-1,-1 0 1,0 1 0,0 0-1,-1 0 1,0 1 0,-1 0-1,0 0 1,9 24-1,-12-25 4,-1 0 0,1 0-1,-2 1 1,1-1-1,-2 0 1,1 1-1,-1-1 1,-1 1 0,0-1-1,0 1 1,-1-1-1,0 0 1,-1 0-1,0 0 1,-1 0 0,-5 10-1,3-7 57,-1 0 0,-1-1 0,0 0 1,-1 0-1,0 0 0,-1-1 0,0-1 0,-19 15 0,23-20-46,0-1-1,0 0 1,0 0-1,-1-1 1,0 0-1,0 0 1,0 0-1,0-1 1,0 0-1,0-1 1,-1 1-1,1-1 1,0-1-1,-1 1 1,1-1-1,-1-1 1,1 1-1,-13-4 1,11 2-160,0-1 1,0 0 0,0-1 0,1 0 0,-1 0-1,1-1 1,0 0 0,0 0 0,1-1 0,-1 0-1,1 0 1,1 0 0,-1-1 0,-8-13 0,-5-11-111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6:01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829 1575 7538,'-8'15'858,"8"-15"-851,0 0 1,0 0 0,0 0 0,0 0-1,0 0 1,0 0 0,0 1-1,0-1 1,0 0 0,0 0-1,0 0 1,0 0 0,0 0 0,0 0-1,0 0 1,0 0 0,0 0-1,0 1 1,0-1 0,0 0 0,0 0-1,0 0 1,0 0 0,1 0-1,-1 0 1,0 0 0,0 0-1,0 0 1,0 0 0,0 0 0,0 0-1,0 0 1,0 1 0,0-1-1,0 0 1,0 0 0,0 0 0,1 0-1,-1 0 1,0 0 0,0 0-1,0 0 1,0 0 0,0 0-1,0 0 1,0 0 0,0 0 0,0 0-1,1 0 1,-1 0 0,0 0-1,0 0 1,0 0 0,0 0-1,0 0 1,0 0 0,0 0 0,0-1-1,0 1 1,0 0 0,1 0-1,23-15 215,-13 8-266,-3 1 82,19-11-53,-26 17 42,0-1 0,0 1 0,0 0 0,0-1 0,0 1 0,0 0 0,-1-1 0,1 1 0,0 0 0,0 0 0,0 0 0,0 0 0,0 0 0,0 0 0,0 0 0,0 0-1,0 0 1,0 1 0,0-1 0,0 0 0,0 1 0,-1-1 0,1 0 0,0 1 0,0-1 0,1 2 0,-2-2 218,-22-20 782,14 18-968,0-1-1,0-1 0,0 1 0,1-1 0,-1-1 0,1 1 0,0-1 1,0-1-1,-6-5 0,-14-14 571,20 20-418,0-1 0,0-1-1,1 1 1,0-1 0,0 0 0,-6-11-1,-20-45 321,3-1 0,-26-87-1,-16-40-745,61 171 147,-1-1 0,-1 2 0,-28-36 0,-51-47-99,72 83 152,-20-20 37,27 28-106,0-1 0,0-1-1,1 0 1,0 0 0,2-1-1,-11-18 1,20 31 65,-1 0 0,1 0 0,0 0 0,0 0 0,0 0 0,0 0-1,0 0 1,0 0 0,0 0 0,1 0 0,-1 0 0,0 0 0,0 0 0,1 0 0,-1 0 0,1 0 0,-1 0 0,1 0-1,-1 1 1,1-1 0,-1 0 0,1 0 0,0 0 0,1 0 0,6-15-56,-8 15 80,0 0 0,0 1 0,-1-1 0,1 0 0,0 0 0,0 0 0,-1 1 0,1-1 0,-1 0 0,1 1 0,-1-1 0,1 0 0,-1 1 0,1-1 0,-1 1 0,1-1 0,-1 1 0,0-1 0,1 1 0,-1-1-1,0 1 1,1-1 0,-1 1 0,0 0 0,-1-1 0,-7-5 7,0 0-1,0 0 0,0-1 0,1 0 1,0-1-1,1 0 0,0 0 0,-8-11 1,9 10-10,-1 0 1,0 0 0,-1 1 0,0 1 0,0-1-1,-1 1 1,0 0 0,-11-6 0,7 5 30,12 6-35,-1 1-1,-1-1 1,1 1 0,0 0-1,0-1 1,0 1-1,-1 0 1,1 0 0,-1 0-1,1 1 1,-1-1 0,1 1-1,-4-1 1,-8-1-6,14 2 8,-1-1 0,1 1 0,-1 0 0,0 0 0,1 0 0,-1 0 0,0-1 0,1 1 0,-1 0 0,0 0 0,1 0 0,-1 0 0,0 1 0,1-1 0,-1 0 0,0 0 0,1 0 0,-1 0 0,0 1 0,-6 2-166,7-3 31,10 1-9,-3-1 118,0 1 1,0-1 0,1 0-1,-1-1 1,0 1 0,1-1 0,-1-1-1,10-3 1,3-2-18,30-16 1,-14 6 9,29-8 78,2 4 0,131-26 0,-125 31-21,-21 5-86,577-112-1090,-564 113-155,-5-2 435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6:02.1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 11642,'0'0'-31,"0"0"-1,0 0 0,0 0 1,0 0-1,0 1 0,0-1 1,0 0-1,0 0 0,0 0 0,0 0 1,0 0-1,0 0 0,0 0 1,0 0-1,0 0 0,0 0 1,0 0-1,0 0 0,0 1 0,1-1 1,-1 0-1,0 0 0,0 0 1,0 0-1,0 0 0,0 0 0,0 0 1,0 0-1,0 0 0,0 0 1,0 0-1,1 0 0,-1 0 1,0 0-1,0 0 0,0 0 0,0 0 1,0 0-1,0 0 0,0 0 1,0 0-1,0 0 0,0 0 1,1 0-1,-1 0 0,0 0 0,0 0 1,0 0-1,0 0 0,0-1 1,0 1-1,0 0 0,0 0 0,0 0 1,0 0-1,0 0 0,0 0 1,0 0-1,0 0 0,1 0 1,7-8 45,-7 6 128,1 0 1,-1 0-1,1 0 1,0 1-1,0-1 1,0 1-1,0-1 1,0 1-1,0 0 1,0 0 0,4-2-1,7 3-159,0 0-1,0 1 1,0 1-1,-1 0 1,21 6-1,22 3-109,-19-8 121,0-1-1,0-3 1,0 0 0,0-3-1,-1-1 1,1-1-1,-1-2 1,36-13 0,-7-2 456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6:03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397 98 8474,'5'-1'28,"1"0"0,-1-1 1,1 0-1,-1 0 0,0 0 1,0-1-1,0 0 0,0 1 0,0-2 1,0 1-1,4-5 0,16-9 534,-24 17-435,0-1-1,-1 1 1,1-1 0,0 1-1,0-1 1,0 1-1,0-1 1,0 0-1,0 1 1,-1-1-1,1 0 1,0 0 0,-1 0-1,1 1 1,0-1-1,-1 0 1,1 0-1,-1 0 1,1 0-1,-1 0 1,0 0-1,1 0 1,-1-1 0,0 0-92,-1 1 1,0-1-1,1 1 1,-1 0 0,0-1-1,0 1 1,0 0-1,0-1 1,0 1 0,0 0-1,0 0 1,0 0 0,0 0-1,-3-1 1,0-2-41,-2 0-18,5 7-3,-2 8 17,0 0-11,1 0 0,0 0 1,0 0-1,1 1 0,1-1 0,1 19 0,-2 17-57,-55 383-18,24-288 301,-93 244 0,86-287-186,-5-1-1,-90 144 0,121-226-140,11-13 113,-1 0 0,0 1 0,1-1 0,0 0 0,0 1 0,0-1 0,-2 7-1,4-8 33,1 0 0,0 1 0,0-1 0,0 0 0,0 0 0,1 0 0,-1 0 0,1 0 0,-1 0 0,1 0 0,0 0 0,-1-1 0,1 1 0,0-1 0,3 3 0,18 11 261,13 6-113,-30-18-172,0-2-1,0 1 1,0-1 0,0 0 0,1 0 0,-1-1 0,0 0 0,12-1 0,54-10 86,-45 6-51,827-198-395,-799 186-360,-1-2 1,-1-2 0,62-35 0,-78 33 588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6:03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4753,'-16'9'-24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6:04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9586,'-6'16'877,"5"-15"-867,1-1 1,0 1 0,-1 0-1,1-1 1,0 1 0,0-1-1,-1 1 1,1 0 0,0-1-1,0 1 1,0 0 0,0-1-1,0 1 1,0 0 0,0 0-1,0-1 1,0 2 0,1-1 5,0 0 0,0 0 0,0-1 0,0 1 0,0 0 1,0-1-1,0 1 0,0-1 0,1 1 0,-1-1 0,0 0 0,0 1 1,0-1-1,1 0 0,0 0 0,82 20 1184,284 4-897,-247-19-302,-10 0-1033,193-16 0,-241 3 633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6:04.7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20 118 9146,'-13'-17'1188,"6"8"-154,11 18-523,-3-7-485,1 1 0,0-1 0,0 0 0,0 1 0,0-1 0,0 0 0,0-1 1,1 1-1,-1 0 0,1 0 0,-1-1 0,1 0 0,-1 1 0,1-1 1,0 0-1,0 0 0,0-1 0,-1 1 0,7 0 0,6 1 50,0-1-1,26-2 1,-23 1-43,50-4-57,84-13-1,66-25-827,-49 8-288,-27 9 153,-80 12 716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6:05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82 8578,'35'-22'326,"36"-29"0,-59 42 957,-20 11-827,0 0 0,0-1 0,0 0 0,-12 0 0,7-1-197,13 0-261,-4 0 95,0 0 0,0 1 0,0-1 0,1 1 0,-1 0 0,0 0 0,-6 3 0,8-4-56,1 1 1,0 0-1,0 0 0,0 1 1,0-1-1,0 0 0,0 0 1,0 0-1,1 1 0,-1-1 1,0 0-1,1 1 0,-1-1 1,1 1-1,-1-1 0,1 0 1,0 1-1,0-1 0,-1 1 1,1-1-1,0 1 0,0-1 0,1 3 1,0 20-79,5 29 1,2 18-45,-17 623-67,-4-544 32,-6-2 0,-62 239 0,77-374 30,-1 7-309,-1 0 0,0-1 0,-2 0 0,-13 26 0,16-40-385,2-7-255,2-13-360,3-11 520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6:06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524 49 9690,'3'-1'-36,"1"0"0,-1 0 0,1 0 0,-1 0 0,0-1 1,1 1-1,-1-1 0,0 0 0,0 0 0,0 0 0,0-1 0,0 1 0,-1-1 0,1 0 0,2-3 0,-5 6 113,0-1 0,0 1 0,0 0 0,-1 0 0,1-1 0,0 1 0,0 0-1,0 0 1,-1 0 0,1 0 0,0-1 0,0 1 0,0 0 0,-1 0 0,1 0 0,0 0 0,0 0-1,-1 0 1,1-1 0,0 1 0,0 0 0,-1 0 0,1 0 0,0 0 0,0 0 0,-1 0 0,1 0-1,0 0 1,0 0 0,-1 0 0,1 0 0,0 0 0,-1 1 0,1-1 0,0 0 0,-12 1 643,-13-1-792,24 0 74,1 0-1,-1 0 0,0 0 1,1 0-1,-1-1 0,0 1 0,1 0 1,-1 0-1,1 0 0,-1-1 0,0 1 1,1 0-1,-1-1 0,1 1 1,-1 0-1,1-1 0,-1 1 0,1-1 1,-1 1-1,1-1 0,-1 1 1,1-1-1,0 1 0,-1-1 0,1 1 1,0-1-1,-1 1 0,1-1 1,0 0-1,0 1 0,0-1 0,-1 0 1,1 0 71,0 46 801,-134 378-1272,52-145 408,-27 74 41,82-289-40,-66 112-1,70-136-23,16-26-1,0 1 0,1 1 0,1-1 0,-5 21 0,4-19 30,5-15-18,1 1-1,-1-1 0,0 0 0,1 0 1,-1 1-1,1-1 0,0 0 0,-1 1 1,1-1-1,0 1 0,0-1 0,0 0 0,0 1 1,0-1-1,0 1 0,0-1 0,0 0 1,1 1-1,-1-1 0,0 0 0,1 1 1,-1-1-1,1 0 0,0 1 0,-1-1 1,1 0-1,0 0 0,0 0 0,0 0 1,0 0-1,0 0 0,0 0 0,1 2 0,7 9 10,-9-12 1,0 1-1,1 0 0,-1 0 1,1 0-1,-1-1 1,0 1-1,1 0 0,0-1 1,-1 1-1,1 0 1,-1-1-1,1 1 0,0-1 1,-1 1-1,1-1 0,0 1 1,0-1-1,-1 1 1,1-1-1,0 0 0,0 0 1,0 1-1,1-1 0,14 3 88,0-1 0,1 0 0,-1-1 0,20-2-1,17 1-82,26 1-20,143-16 0,73-33-17,-48 7 27,-17 4 10,-169 24-867,103-36-1,-110 26 52,-1-6 257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1:12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48 4865,'-21'-13'1428,"14"9"-861,0-1 1,-1 1-1,1 0 0,-1 0 1,0 1-1,0 0 1,0 0-1,-16-2 1,24 5-470,0 0-93,0 0-1,0 1 0,0-1 0,0 0 0,0 0 1,0 1-1,0-1 0,0 0 0,0 0 0,0 1 1,0-1-1,0 0 0,0 0 0,1 0 0,-1 0 0,0 1 1,0-1-1,0 0 0,0 0 0,1 0 0,-1 0 1,0 1-1,0-1 0,0 0 0,1 0 0,-1 0 1,0 0-1,0 0 0,0 0 0,1 0 0,-1 0 0,0 0 1,0 0-1,1 0 0,-1 0 0,0 0 0,1 0-2,-1 0 0,0 0-1,0 0 1,1 0-1,-1 1 1,0-1-1,0 0 1,1 0-1,-1 0 1,0 0-1,0 0 1,1 0-1,-1 0 1,0 0-1,0 0 1,0 1 0,1-1-1,-1 0 1,0 0-1,0 0 1,0 0-1,0 1 1,1-1-1,-1 0 1,0 0-1,0 0 1,0 1-1,0-1 1,0 0-1,0 0 1,0 1 0,1-1-1,-1 0 1,0 0-1,0 1 1,0-1-1,0 0 1,0 0-1,0 1 1,0-1-1,0 0 1,0 0-1,-1 1 1,1-1 0,3 31 30,0-8 32,-5 55 27,-20 127 1,-1 7-668,23-208 524,-1 8-393,1 0 1,0 0-1,3 18 0,0-19 28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6:07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204 75 6681,'1'-4'186,"-1"1"-1,0-1 0,1 1 1,0-1-1,0 1 0,0-1 0,0 1 1,3-7-1,5-12 569,-9 22-644,0 0 1,0-1-1,0 1 0,0 0 0,0-1 0,0 1 1,0-1-1,0 1 0,0 0 0,0-1 0,0 1 0,0 0 1,0-1-1,-1 1 0,1-1 0,0 1 0,0 0 1,0 0-1,-1-1 0,1 1 0,0 0 0,0-1 0,-1 1 1,1 0-1,-1-1 0,-15-5-37,16 7-95,-1 0 1,0 0-1,1 0 0,-1 0 0,1 0 0,-1 0 0,1 1 1,0-1-1,-1 0 0,1 0 0,0 0 0,0 0 1,0 1-1,0-1 0,0 0 0,0 2 0,0 28 88,0-28-102,3 109-23,0-56 41,-7 89 0,-12-17 265,-6-2 0,-70 227-1,57-269 118,3-9-4,29-66-468,4-11-557,6-15-421,-7 16 1089,9-21-510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6:08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420 308 6201,'-1'0'-17,"0"0"-1,0-1 1,0 1-1,0 0 1,0 0-1,0 0 1,0-1-1,0 1 1,1 0-1,-1-1 1,0 1-1,0-1 1,0 1-1,0-1 0,1 0 1,-1 1-1,0-1 1,1 0-1,-1 1 1,0-1-1,1 0 1,-1 0-1,1 1 1,-1-1-1,1 0 1,-1 0-1,1 0 1,0 0-1,-1 0 1,1 0-1,0 0 1,0 0-1,0 0 1,0-1-1,-1 0 179,1 0 0,0 0 0,-1 1-1,1-1 1,-1 0 0,0 0 0,0 1 0,1-1 0,-1 1-1,0-1 1,0 1 0,0-1 0,-1 1 0,1 0 0,0-1-1,0 1 1,-4-2 0,2 2-8,0 0 0,0 0 0,0 0 0,0 0 0,-1 1 0,1-1 0,0 1 0,0 0 0,-1 0 0,1 0 0,0 1 0,-6 0 0,6 0-143,0-1 0,-1 1 0,1-1 1,-1 0-1,1 0 0,-1 0 0,1 0 0,-1-1 0,1 1 0,0-1 0,-1 0 0,1 0 0,0 0 1,-6-3-1,-1-4 72,0 0 0,-16-17 0,-10-8 665,35 32-750,1 0 1,0 1-1,-1-1 0,1 1 0,0-1 1,-1 0-1,1 1 0,0-1 0,0 0 0,0 1 1,0-1-1,0 0 0,-1 1 0,1-1 1,0 0-1,1 0 0,-1 1 0,0-1 1,0 0-1,0 1 0,0-1 0,0 0 0,1 1 1,-1-1-1,0 0 0,1 1 0,-1-1 1,0 1-1,1-1 0,-1 1 0,1-1 1,-1 1-1,1-1 0,-1 1 0,1-1 0,0 0 1,28-26-582,-18 18 459,1-1 0,0 0 0,1 1 0,0 1 0,1 0 0,0 0 0,20-6 0,-5 3 12,1 1 0,37-6-1,-58 14 111,0 0-1,1 1 0,-1 1 0,0-1 0,0 1 0,0 1 0,10 1 1,-16-2 32,0 1 0,0 0 0,0 0 0,-1 0 0,1 0 0,0 0 0,-1 0 0,1 1 0,-1 0 0,1-1 0,-1 1 0,0 0 0,0 0 0,0 0 0,0 0 0,0 0 0,0 1 0,0-1 0,-1 1 0,1-1 0,-1 1 0,0-1 0,0 1 0,0 0 1,1 5-1,0 3 111,-1 0 1,0 0-1,-1 0 1,0 0 0,-1 0-1,0 1 1,0-2 0,-1 1-1,-1 0 1,0 0 0,-1-1-1,-4 11 1,-1-1-11,-2 0 0,0 0-1,0-1 1,-2-1 0,-15 18 0,13-20-72,0 0 1,-1-1 0,-1 0 0,0-2-1,-1 0 1,0-1 0,-1-1-1,-41 18 1,48-24-60,0-1 0,0 0 0,-1-1 1,1 0-1,-1-1 0,0 0 0,0-1 0,0 0 0,0-2 0,0 1 0,0-1 1,0-1-1,0 0 0,1-1 0,-1-1 0,-18-7 0,25 8-57,1 0 1,-1-1-1,1 1 0,0-1 0,0 0 1,0-1-1,1 1 0,-1-1 0,1 0 1,0 0-1,0 0 0,1-1 0,0 1 1,0-1-1,0 0 0,1 0 0,-1 0 0,1 0 1,1 0-1,-1 0 0,1-1 0,0 1 1,1 0-1,-1-1 0,1 1 0,1-1 1,0-6-1,0 5 7,0 0 1,0 0-1,1 0 1,0 0-1,1 0 1,-1 0-1,2 1 1,-1 0-1,1-1 1,0 1-1,0 0 1,1 1-1,0-1 1,0 1-1,0 0 1,1 0-1,0 1 1,0-1-1,1 2 1,13-10-1,-12 11 86,0 1 0,-1-1-1,1 2 1,0-1 0,1 1-1,-1 0 1,0 0 0,0 1-1,0 0 1,0 1 0,1 0-1,-1 0 1,0 0 0,12 5-1,3 2 17,1 1-1,-1 1 0,31 18 1,-44-23-50,-1 1 1,0 0-1,0 0 0,-1 1 1,0 0-1,0 1 1,-1-1-1,13 18 0,-18-21 9,1 0-1,-1 0 0,0 0 1,0 0-1,-1 0 1,1 1-1,-1-1 0,0 1 1,0-1-1,-1 1 0,1-1 1,-1 1-1,0-1 0,0 1 1,-1-1-1,1 1 1,-1-1-1,0 1 0,0-1 1,0 1-1,-1-1 0,0 0 1,-3 6-1,2-3 71,-2-1 0,1 1 0,-1-1 0,1 0 0,-2 0-1,1-1 1,-1 0 0,0 0 0,-10 7 0,12-9-30,-1 0 0,0 0 1,0-1-1,0 0 0,0 0 0,0 0 1,-1-1-1,1 1 0,0-1 0,-1 0 1,1-1-1,-1 0 0,1 1 0,-8-2 1,12 1-80,-1 0 0,1-1 1,0 1-1,-1 0 0,1-1 1,-1 1-1,1-1 0,0 1 1,-1-1-1,1 0 0,0 1 1,0-1-1,0 0 0,0 0 1,-1 0-1,1 0 0,0 0 1,0 0-1,1 0 0,-1 0 1,-1-3-1,1 2-28,0 0 1,0-1-1,1 1 1,-1 0-1,1-1 1,0 1-1,0-1 1,0 1-1,0 0 1,0-1-1,1 1 1,-1-3-1,3-5-195,0-1 0,1 1 0,0 0 0,8-14 0,1 0-204,1 1 0,1 0 0,21-25 0,-30 41 444,1-1 0,-1 2 0,2-1-1,-1 1 1,1 0 0,-1 0-1,2 1 1,-1 0 0,1 1-1,-1 0 1,1 0 0,16-4 0,-23 7 51,0 1 1,0-1 0,0 1 0,0 0 0,1 0 0,-1 0 0,0 0 0,0 0 0,0 0 0,0 0 0,0 1 0,0-1 0,0 1 0,0-1 0,0 1-1,0 0 1,0 0 0,-1 0 0,1 0 0,0 0 0,0 0 0,-1 0 0,1 1 0,-1-1 0,1 1 0,-1-1 0,1 1 0,1 2 0,-2-1 60,0-1 0,0 1 0,-1-1 0,1 1 0,0 0 0,-1 0 0,0-1 0,1 1 0,-1 0 0,0-1 0,0 1 0,-1 0 0,1 0 0,-1-1 0,1 1 0,-1 0 0,0-1 0,0 1 0,0-1 0,0 1 0,-3 4 0,-3 3 94,0 0 0,-1 0 1,0-1-1,-1 0 0,0 0 1,-1-1-1,1 0 0,-1 0 0,-1-1 1,1-1-1,-14 6 0,10-5-233,0-1-1,0-1 1,-1 0-1,0-1 0,0-1 1,0 0-1,0-1 0,-27 0 1,40-2-42,-1 0 1,0 0-1,0 0 1,1-1-1,-1 1 1,0-1-1,1 1 1,-1-1-1,1 0 1,-1 0-1,0 0 1,1 0-1,0-1 1,-1 1 0,1-1-1,0 1 1,-4-5-1,4 3-64,0 0 1,0 0-1,0-1 0,1 1 0,-1-1 1,1 1-1,0-1 0,0 1 1,0-1-1,1 0 0,-1 1 0,1-7 1,-1-26-390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6:09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383 116 4633,'-1'-8'45,"0"0"-1,-1 1 1,0-1-1,0 1 1,-1-1-1,0 1 1,0 0-1,-8-12 1,1 0-1389,10 18 1413,-1 0 0,1 0 0,-1 0 0,1 0 0,-1 0 0,1 0 0,-1 1 0,0-1 1,1 0-1,-1 0 0,0 0 0,0 0 0,0 1 0,1-1 0,-1 0 0,0 1 0,0-1 0,0 1 0,0-1 0,0 1 0,0 0 0,-1-1 0,1 1 0,0 0 0,0 0 0,0-1 0,0 1 0,0 0 0,0 0 0,0 0 1,0 1-1,-1-1 0,1 0 0,0 0 0,0 0 0,0 1 0,0-1 0,0 1 0,0-1 0,0 1 0,0-1 0,0 1 0,0 0 0,0-1 0,1 1 0,-3 1 0,-4 5 453,0-1-1,0 1 1,1 1-1,-8 10 0,11-14-612,1 1 224,-1 1-1,1 0 0,0 0 0,1 0 0,-1 0 1,1 0-1,0 0 0,1 0 0,-1 0 0,2 7 1,-3 15-41,-136 689-689,121-643 274,-19 59-184,-11 57 135,46-187 324,0-1-71,1 0 1,0 0 0,-1-1-1,1 1 1,0 0 0,0 0-1,0-1 1,0 1-1,1 3 1,3-4-423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6:10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178 331 6905,'-16'-5'875,"15"4"-822,0 1-1,0-1 1,0 1-1,0-1 1,0 1-1,0 0 1,0-1-1,0 1 1,0 0-1,0 0 1,0 0-1,0 0 1,0 0-1,0 0 1,0 0-1,0 0 1,0 0-1,0 0 1,0 1-1,0-1 1,0 0-1,0 1 1,0-1-1,-1 2 1,-3 0 65,0 0 0,0-1 0,0 1 0,0-1 0,0 0 0,0 0 0,0 0 0,-1-1 0,1 0 1,0 0-1,0 0 0,0 0 0,-1-1 0,1 0 0,-5-2 0,7 3-95,1-1 0,-1 0-1,1 0 1,-1 0 0,1 0 0,0 0-1,-1 0 1,1-1 0,0 1 0,0-1 0,0 0-1,0 1 1,0-1 0,0 0 0,1 0-1,-1 0 1,1 0 0,-1-1 0,1 1-1,0 0 1,0-1 0,0 1 0,0 0-1,0-1 1,0 0 0,1 1 0,-1-1-1,1 1 1,0-1 0,0 1 0,0-6 0,2 0-27,1 0 1,0 0 0,0 0-1,0 1 1,1 0 0,0-1-1,1 1 1,0 1 0,0-1-1,10-9 1,15-25-21,-21 27 31,0 0 0,1 1 0,1 0 0,0 1-1,0 0 1,20-16 0,-26 25-1,-1 0 0,1-1 1,0 2-1,0-1 0,0 0 0,0 1 0,0 0 0,1 0 1,-1 1-1,1-1 0,-1 1 0,1 0 0,0 1 0,-1 0 1,1-1-1,0 2 0,-1-1 0,1 1 0,0 0 0,-1 0 1,1 0-1,9 4 0,0 2-139,0 0 1,0 1-1,0 1 0,24 18 0,-32-21 16,0 0-1,-1 1 0,1-1 0,-2 1 0,1 0 0,-1 1 0,0-1 0,0 1 0,-1 0 0,6 15 0,-9-18 113,-1-1-1,1 0 0,-1 1 1,0-1-1,0 1 0,0-1 0,0 0 1,-1 1-1,0-1 0,0 0 1,0 1-1,0-1 0,-1 0 0,0 0 1,1 0-1,-2 0 0,1 0 0,0-1 1,-5 7-1,-5 5 211,0-1 0,-1 0 0,-18 14 0,16-15 174,-1-1 1,-1 0-1,0-1 1,-1 0-1,-30 13 1,40-22-276,1 1 0,-1-1 0,1 0 0,-1-1 0,0 1 1,1-2-1,-1 1 0,-8-1 0,12 0-118,0-1-1,-1 0 1,1 0 0,0 0-1,0 0 1,0-1 0,0 1-1,0-1 1,0 0 0,0 0-1,1 0 1,-1-1 0,1 0-1,-1 1 1,-3-6 0,3 5-27,1-1 1,0 0 0,0 0 0,1 0 0,-1 0 0,1-1 0,0 1 0,0-1 0,0 0 0,1 1 0,-1-1 0,1 0-1,0 0 1,1 0 0,-1 0 0,1 0 0,0 1 0,1-10 0,0 8-15,0-1 0,1 1-1,0 0 1,0 0 0,0 0 0,1 0 0,0 1 0,0-1 0,0 1-1,1 0 1,0-1 0,0 2 0,9-10 0,-4 6-53,1 1 0,-1 0 0,1 1 0,1 0 0,-1 1 0,1 0 0,0 0-1,0 1 1,0 1 0,1-1 0,16-1 0,-21 4 76,0 0 0,0 1-1,0-1 1,0 2 0,0-1-1,1 1 1,-1 0 0,0 0-1,0 1 1,-1-1 0,1 2 0,0-1-1,-1 1 1,1 0 0,-1 0-1,0 1 1,0 0 0,0 0-1,0 1 1,5 5 0,-7-5 84,0 0 0,-1 0 0,1 1 0,-1-1 0,0 1 1,-1 0-1,1 0 0,-1 0 0,-1 0 0,1 0 0,-1 1 0,0-1 1,0 0-1,-1 1 0,1-1 0,-2 1 0,1-1 0,-3 13 0,2-11 34,-1 0 0,0 0 0,0 0 0,-1 0 0,0 0 0,-1 0 0,0-1 0,0 1 0,-1-1 0,1 0 0,-1 0 0,-1-1 0,-11 11 0,13-13-37,0-1 0,-1 1-1,1-1 1,-1-1 0,0 1 0,1-1 0,-1 1 0,-1-1 0,1-1 0,0 1 0,0-1 0,-1 0 0,1 0 0,-8 0 0,4-2 3,1 0 0,0 0 0,0-1 0,0 0-1,0 0 1,0-1 0,0 0 0,-13-7 0,10 4-31,0 0 0,0 0 0,1-1-1,0-1 1,-18-16 0,24 19-81,0 0-1,0 0 1,0 0-1,1-1 1,0 1-1,0-1 1,0 1-1,1-1 1,0 0 0,0 0-1,0-1 1,1 1-1,-1-11 1,1 11-28,1 1 1,0-1 0,0 0-1,1 0 1,0 0 0,0 1 0,0-1-1,1 0 1,0 1 0,0-1-1,0 1 1,0 0 0,1 0-1,0 0 1,0 0 0,1 0-1,-1 1 1,1-1 0,0 1 0,0 0-1,0 0 1,1 0 0,-1 1-1,1-1 1,0 1 0,0 0-1,0 1 1,1-1 0,9-2-1,-11 3 124,0 1-1,1-1 1,-1 1-1,1 0 1,-1 0-1,1 1 0,-1 0 1,1-1-1,0 1 1,-1 1-1,1-1 0,0 1 1,-1 0-1,1 0 1,-1 0-1,0 0 0,1 1 1,-1 0-1,0 0 1,0 0-1,0 0 0,0 1 1,0-1-1,0 1 1,-1 0-1,0 0 0,1 1 1,-1-1-1,0 1 1,0-1-1,-1 1 0,1 0 1,-1 0-1,0 0 1,0 1-1,0-1 1,-1 0-1,1 1 0,-1-1 1,0 1-1,-1-1 1,1 1-1,-1-1 0,1 1 1,-2 0-1,1-1 1,0 1-1,-1 0 0,0-1 1,-1 6-1,0-4 27,0-1 1,0 1-1,0-1 0,0 1 0,-1-1 0,0 0 1,0 0-1,0 0 0,-1 0 0,1-1 0,-9 8 1,10-10-52,0 0 0,-1-1 0,1 1 0,0 0 0,-1-1 0,0 0 0,1 1 0,-1-1 0,0 0 1,1 0-1,-1-1 0,0 1 0,0 0 0,0-1 0,0 0 0,0 0 0,1 0 0,-1 0 0,0 0 1,0 0-1,0-1 0,0 1 0,0-1 0,1 0 0,-5-2 0,2 1-99,1 0 0,0 0 0,0 0 0,0-1 0,0 0-1,0 1 1,0-2 0,1 1 0,-1 0 0,1-1 0,0 1 0,0-1 0,-4-7-1,6 8 1,-1 0 1,1-1-1,1 1 0,-1 0 0,0 0 0,1-1 0,0 1 0,0 0 0,0-1 0,0 1 0,0 0 0,0 0 0,1-1 0,0 1 0,0 0 0,0 0 0,0 0 0,0-1 0,0 1 0,4-5 0,3-4-220,1 0 0,0 1 0,0-1 0,16-13 0,-10 10 43,19-18-107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6:11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0 8426,'0'29'680,"-9"0"360,-6 0-432,-3-1-496,-2-5-128,-3 0-144,0-7-168,0-4-192,5-6-128,4-5-744,5-6 848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1:16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12 5321,'-7'5'-2177,"15"-8"2251,12-6 4694,-4 4-3675,-16 5-1046,0 0 1,0 0-1,0 0 1,0 0-1,0 1 1,0-1-1,0 0 1,0 0-1,0 0 1,0 0-1,0 0 1,0 0-1,0 0 1,0 0-1,0 0 1,0 0-1,0 0 1,0 1-1,0-1 1,0 0-1,0 0 1,0 0-1,0 0 0,0 0 1,0 0-1,0 0 1,1 0-1,-1 0 1,0 0-1,0 0 1,0 0-1,0 0 1,0 0-1,0 0 1,0 0-1,0 0 1,0 0-1,0 0 1,0 0-1,0 0 1,1 0-1,-1 1 1,0-2-1,0 1 1,0 0-1,0 0 1,0 0-1,0 0 1,0 0-1,0 0 1,-2 13 396,-50 361-569,50-346 117,2-21-78,0-1-1,-1 0 1,0 1-1,-2 7 1,3-13 36,23-27-294,-17 20 313,-1 0 0,1 1 0,0 0 0,0 0 0,1 1 0,-1 0 0,1 0 0,0 0 0,0 1 0,0 0-1,1 0 1,-1 1 0,1 0 0,-1 0 0,1 1 0,0 0 0,0 0 0,0 1 0,-1 0 0,1 0 0,0 1-1,0 0 1,0 0 0,-1 1 0,13 4 0,-10-3 58,0 1 0,-1 1 0,0 0 0,1 0 0,-1 0 0,-1 1 0,1 1 0,-1-1 0,0 1 0,-1 1 0,8 9 0,-11-12-1,0 0 0,-1 0 0,1 0 1,-1 1-1,0 0 0,-1-1 0,0 1 1,0 0-1,0 0 0,0 0 0,-1 0 1,0 0-1,-1 0 0,1 1 0,-1-1 1,0 0-1,0 0 0,-1 1 1,0-1-1,-2 7 0,1-7 82,-1 0 0,0-1 0,1 1 0,-2-1-1,1 0 1,-1 0 0,1 0 0,-2-1 0,1 1 0,0-1 0,-1 0 0,0 0-1,1 0 1,-2-1 0,1 0 0,0 0 0,-1 0 0,-5 2 0,-14 4-85,-1 0 1,-46 9 0,54-14-11,9-2-116,0 0 0,0-1 0,0 0 0,-10 0 0,15-1-218,1-1 1,0 1-1,0 0 1,0-1-1,0 0 1,0 0-1,0 0 0,0 0 1,0 0-1,0-1 1,0 1-1,0-1 1,1 1-1,-1-1 1,-2-3-1,-5-5-1005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1:17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20 5705,'-4'0'275,"0"0"0,0 0 0,0 0 0,0-1-1,0 0 1,0 0 0,0 0 0,0 0 0,-5-3 0,5 2 110,-1 0 0,1 1 0,0-1 0,-1 1 0,1 0 0,-9 0 0,13 1-345,21 27 16,-19-26-42,-1 0 0,0 0 0,1 1 0,-1-1 0,1 0 0,-1 0 0,1-1 0,-1 1 0,1 0 0,-1 0 0,1-1 0,0 1 0,0-1 0,-1 1 0,1-1 0,0 0 0,2 0 0,32 1 95,-33-1-106,60-3-17,127 2-915,-170 2 716,1 1 18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1:21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231 781 4553,'6'11'1135,"-5"-8"1155,-10-3-123,9 0-2054,-1-8 316,1 8-388,0-1 0,0 0 1,0 1-1,0-1 0,0 0 0,0 1 0,0-1 0,0 0 0,0 1 0,0-1 0,0 0 1,0 1-1,0-1 0,0 0 0,1 1 0,-1-1 0,0 0 0,0 1 0,1-1 0,0 0 0,1-4 175,0-1 0,-1 1-1,0 0 1,1-1 0,-2 1-1,1-1 1,0-10 0,0-5 2,7-24-121,19-62 1,6-32-41,-23 23 17,-9 81-96,2 0 0,12-57 1,-10 69 35,-1 0 1,-1 0-1,0-37 0,-3 61-6,-1 0 0,1 0 0,0-1 0,-1 1 0,1 0 0,0-1 0,-1 1 0,1 0 0,-1-1 0,1 1 0,-1-1 0,1 1 0,-1 0-1,1-1 1,-1 1 0,1-1 0,-1 0 0,0 1 0,1-1 0,-2 1 0,-20 9 188,7-3-128,-17 12-7,-55 38 127,-85 102-366,157-144-158,22-27-2594,0 0 2148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13:11:22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40 5369,'0'0'43,"0"1"-1,-1-1 0,1 0 1,0 0-1,-1 0 0,1-1 1,0 1-1,-1 0 1,1 0-1,0 0 0,-1 0 1,1 0-1,0 0 0,-1 0 1,1-1-1,0 1 1,-1 0-1,1 0 0,0 0 1,-1-1-1,1 1 0,0 0 1,0 0-1,-1-1 1,1 1-1,0 0 0,0-1 1,0 1-1,0 0 0,-1-1 1,1 1-1,0 0 0,0-1 1,0 1-1,0 0 1,0-1-1,0 1 0,0-1 1,4-15 3481,-3 17-3494,-1 0-1,0 0 0,1 1 1,-1-1-1,1 0 1,-1 0-1,1 0 0,0 0 1,-1 0-1,1 0 1,0 0-1,0 0 0,0 0 1,0 0-1,0-1 1,0 1-1,0 0 0,0-1 1,0 1-1,0 0 1,0-1-1,0 1 0,1-1 1,177-8 1038,146-16-4626,-302 20 2942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0F0031F-F4A2-4CFB-B7EC-223D0057D36A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FE3A9B-ABB3-4093-8560-604DCD9101B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912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31F-F4A2-4CFB-B7EC-223D0057D36A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3A9B-ABB3-4093-8560-604DCD9101B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711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0F0031F-F4A2-4CFB-B7EC-223D0057D36A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FE3A9B-ABB3-4093-8560-604DCD9101B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220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31F-F4A2-4CFB-B7EC-223D0057D36A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3A9B-ABB3-4093-8560-604DCD9101B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866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0F0031F-F4A2-4CFB-B7EC-223D0057D36A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FE3A9B-ABB3-4093-8560-604DCD9101B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247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0F0031F-F4A2-4CFB-B7EC-223D0057D36A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FE3A9B-ABB3-4093-8560-604DCD9101B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879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0F0031F-F4A2-4CFB-B7EC-223D0057D36A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FE3A9B-ABB3-4093-8560-604DCD9101B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85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31F-F4A2-4CFB-B7EC-223D0057D36A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3A9B-ABB3-4093-8560-604DCD9101B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089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0F0031F-F4A2-4CFB-B7EC-223D0057D36A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FE3A9B-ABB3-4093-8560-604DCD9101B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387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31F-F4A2-4CFB-B7EC-223D0057D36A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3A9B-ABB3-4093-8560-604DCD9101B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561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0F0031F-F4A2-4CFB-B7EC-223D0057D36A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8FE3A9B-ABB3-4093-8560-604DCD9101B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674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031F-F4A2-4CFB-B7EC-223D0057D36A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3A9B-ABB3-4093-8560-604DCD9101B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597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6.xml"/><Relationship Id="rId18" Type="http://schemas.openxmlformats.org/officeDocument/2006/relationships/image" Target="../media/image1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6.png"/><Relationship Id="rId17" Type="http://schemas.openxmlformats.org/officeDocument/2006/relationships/customXml" Target="../ink/ink8.xml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5.png"/><Relationship Id="rId19" Type="http://schemas.openxmlformats.org/officeDocument/2006/relationships/customXml" Target="../ink/ink9.xml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.xml"/><Relationship Id="rId21" Type="http://schemas.openxmlformats.org/officeDocument/2006/relationships/image" Target="../media/image31.png"/><Relationship Id="rId42" Type="http://schemas.openxmlformats.org/officeDocument/2006/relationships/customXml" Target="../ink/ink30.xml"/><Relationship Id="rId47" Type="http://schemas.openxmlformats.org/officeDocument/2006/relationships/image" Target="../media/image44.png"/><Relationship Id="rId63" Type="http://schemas.openxmlformats.org/officeDocument/2006/relationships/image" Target="../media/image52.png"/><Relationship Id="rId68" Type="http://schemas.openxmlformats.org/officeDocument/2006/relationships/customXml" Target="../ink/ink43.xml"/><Relationship Id="rId84" Type="http://schemas.openxmlformats.org/officeDocument/2006/relationships/customXml" Target="../ink/ink51.xml"/><Relationship Id="rId89" Type="http://schemas.openxmlformats.org/officeDocument/2006/relationships/image" Target="../media/image65.png"/><Relationship Id="rId16" Type="http://schemas.openxmlformats.org/officeDocument/2006/relationships/customXml" Target="../ink/ink17.xml"/><Relationship Id="rId11" Type="http://schemas.openxmlformats.org/officeDocument/2006/relationships/image" Target="../media/image26.png"/><Relationship Id="rId32" Type="http://schemas.openxmlformats.org/officeDocument/2006/relationships/customXml" Target="../ink/ink25.xml"/><Relationship Id="rId37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customXml" Target="../ink/ink38.xml"/><Relationship Id="rId74" Type="http://schemas.openxmlformats.org/officeDocument/2006/relationships/customXml" Target="../ink/ink46.xml"/><Relationship Id="rId79" Type="http://schemas.openxmlformats.org/officeDocument/2006/relationships/image" Target="../media/image60.png"/><Relationship Id="rId5" Type="http://schemas.openxmlformats.org/officeDocument/2006/relationships/image" Target="../media/image23.png"/><Relationship Id="rId90" Type="http://schemas.openxmlformats.org/officeDocument/2006/relationships/customXml" Target="../ink/ink54.xml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34.png"/><Relationship Id="rId30" Type="http://schemas.openxmlformats.org/officeDocument/2006/relationships/customXml" Target="../ink/ink24.xml"/><Relationship Id="rId35" Type="http://schemas.openxmlformats.org/officeDocument/2006/relationships/image" Target="../media/image38.png"/><Relationship Id="rId43" Type="http://schemas.openxmlformats.org/officeDocument/2006/relationships/image" Target="../media/image42.png"/><Relationship Id="rId48" Type="http://schemas.openxmlformats.org/officeDocument/2006/relationships/customXml" Target="../ink/ink33.xml"/><Relationship Id="rId56" Type="http://schemas.openxmlformats.org/officeDocument/2006/relationships/customXml" Target="../ink/ink37.xml"/><Relationship Id="rId64" Type="http://schemas.openxmlformats.org/officeDocument/2006/relationships/customXml" Target="../ink/ink41.xml"/><Relationship Id="rId69" Type="http://schemas.openxmlformats.org/officeDocument/2006/relationships/image" Target="../media/image55.png"/><Relationship Id="rId77" Type="http://schemas.openxmlformats.org/officeDocument/2006/relationships/image" Target="../media/image59.png"/><Relationship Id="rId8" Type="http://schemas.openxmlformats.org/officeDocument/2006/relationships/customXml" Target="../ink/ink13.xml"/><Relationship Id="rId51" Type="http://schemas.openxmlformats.org/officeDocument/2006/relationships/image" Target="../media/image46.png"/><Relationship Id="rId72" Type="http://schemas.openxmlformats.org/officeDocument/2006/relationships/customXml" Target="../ink/ink45.xml"/><Relationship Id="rId80" Type="http://schemas.openxmlformats.org/officeDocument/2006/relationships/customXml" Target="../ink/ink49.xml"/><Relationship Id="rId85" Type="http://schemas.openxmlformats.org/officeDocument/2006/relationships/image" Target="../media/image63.png"/><Relationship Id="rId3" Type="http://schemas.openxmlformats.org/officeDocument/2006/relationships/image" Target="../media/image22.png"/><Relationship Id="rId12" Type="http://schemas.openxmlformats.org/officeDocument/2006/relationships/customXml" Target="../ink/ink15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customXml" Target="../ink/ink28.xml"/><Relationship Id="rId46" Type="http://schemas.openxmlformats.org/officeDocument/2006/relationships/customXml" Target="../ink/ink32.xml"/><Relationship Id="rId59" Type="http://schemas.openxmlformats.org/officeDocument/2006/relationships/image" Target="../media/image50.png"/><Relationship Id="rId67" Type="http://schemas.openxmlformats.org/officeDocument/2006/relationships/image" Target="../media/image54.png"/><Relationship Id="rId20" Type="http://schemas.openxmlformats.org/officeDocument/2006/relationships/customXml" Target="../ink/ink19.xml"/><Relationship Id="rId41" Type="http://schemas.openxmlformats.org/officeDocument/2006/relationships/image" Target="../media/image41.png"/><Relationship Id="rId54" Type="http://schemas.openxmlformats.org/officeDocument/2006/relationships/customXml" Target="../ink/ink36.xml"/><Relationship Id="rId62" Type="http://schemas.openxmlformats.org/officeDocument/2006/relationships/customXml" Target="../ink/ink40.xml"/><Relationship Id="rId70" Type="http://schemas.openxmlformats.org/officeDocument/2006/relationships/customXml" Target="../ink/ink44.xml"/><Relationship Id="rId75" Type="http://schemas.openxmlformats.org/officeDocument/2006/relationships/image" Target="../media/image58.png"/><Relationship Id="rId83" Type="http://schemas.openxmlformats.org/officeDocument/2006/relationships/image" Target="../media/image62.png"/><Relationship Id="rId88" Type="http://schemas.openxmlformats.org/officeDocument/2006/relationships/customXml" Target="../ink/ink53.xml"/><Relationship Id="rId91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23.xml"/><Relationship Id="rId36" Type="http://schemas.openxmlformats.org/officeDocument/2006/relationships/customXml" Target="../ink/ink27.xml"/><Relationship Id="rId49" Type="http://schemas.openxmlformats.org/officeDocument/2006/relationships/image" Target="../media/image45.png"/><Relationship Id="rId57" Type="http://schemas.openxmlformats.org/officeDocument/2006/relationships/image" Target="../media/image49.png"/><Relationship Id="rId10" Type="http://schemas.openxmlformats.org/officeDocument/2006/relationships/customXml" Target="../ink/ink14.xml"/><Relationship Id="rId31" Type="http://schemas.openxmlformats.org/officeDocument/2006/relationships/image" Target="../media/image36.png"/><Relationship Id="rId44" Type="http://schemas.openxmlformats.org/officeDocument/2006/relationships/customXml" Target="../ink/ink31.xml"/><Relationship Id="rId52" Type="http://schemas.openxmlformats.org/officeDocument/2006/relationships/customXml" Target="../ink/ink35.xml"/><Relationship Id="rId60" Type="http://schemas.openxmlformats.org/officeDocument/2006/relationships/customXml" Target="../ink/ink39.xml"/><Relationship Id="rId65" Type="http://schemas.openxmlformats.org/officeDocument/2006/relationships/image" Target="../media/image53.png"/><Relationship Id="rId73" Type="http://schemas.openxmlformats.org/officeDocument/2006/relationships/image" Target="../media/image57.png"/><Relationship Id="rId78" Type="http://schemas.openxmlformats.org/officeDocument/2006/relationships/customXml" Target="../ink/ink48.xml"/><Relationship Id="rId81" Type="http://schemas.openxmlformats.org/officeDocument/2006/relationships/image" Target="../media/image61.png"/><Relationship Id="rId86" Type="http://schemas.openxmlformats.org/officeDocument/2006/relationships/customXml" Target="../ink/ink52.xml"/><Relationship Id="rId4" Type="http://schemas.openxmlformats.org/officeDocument/2006/relationships/customXml" Target="../ink/ink11.xml"/><Relationship Id="rId9" Type="http://schemas.openxmlformats.org/officeDocument/2006/relationships/image" Target="../media/image25.png"/><Relationship Id="rId13" Type="http://schemas.openxmlformats.org/officeDocument/2006/relationships/image" Target="../media/image27.png"/><Relationship Id="rId18" Type="http://schemas.openxmlformats.org/officeDocument/2006/relationships/customXml" Target="../ink/ink18.xml"/><Relationship Id="rId39" Type="http://schemas.openxmlformats.org/officeDocument/2006/relationships/image" Target="../media/image40.png"/><Relationship Id="rId34" Type="http://schemas.openxmlformats.org/officeDocument/2006/relationships/customXml" Target="../ink/ink26.xml"/><Relationship Id="rId50" Type="http://schemas.openxmlformats.org/officeDocument/2006/relationships/customXml" Target="../ink/ink34.xml"/><Relationship Id="rId55" Type="http://schemas.openxmlformats.org/officeDocument/2006/relationships/image" Target="../media/image48.png"/><Relationship Id="rId76" Type="http://schemas.openxmlformats.org/officeDocument/2006/relationships/customXml" Target="../ink/ink47.xml"/><Relationship Id="rId7" Type="http://schemas.openxmlformats.org/officeDocument/2006/relationships/image" Target="../media/image24.png"/><Relationship Id="rId71" Type="http://schemas.openxmlformats.org/officeDocument/2006/relationships/image" Target="../media/image56.png"/><Relationship Id="rId2" Type="http://schemas.openxmlformats.org/officeDocument/2006/relationships/image" Target="../media/image11.png"/><Relationship Id="rId29" Type="http://schemas.openxmlformats.org/officeDocument/2006/relationships/image" Target="../media/image35.png"/><Relationship Id="rId24" Type="http://schemas.openxmlformats.org/officeDocument/2006/relationships/customXml" Target="../ink/ink21.xml"/><Relationship Id="rId40" Type="http://schemas.openxmlformats.org/officeDocument/2006/relationships/customXml" Target="../ink/ink29.xml"/><Relationship Id="rId45" Type="http://schemas.openxmlformats.org/officeDocument/2006/relationships/image" Target="../media/image43.png"/><Relationship Id="rId66" Type="http://schemas.openxmlformats.org/officeDocument/2006/relationships/customXml" Target="../ink/ink42.xml"/><Relationship Id="rId87" Type="http://schemas.openxmlformats.org/officeDocument/2006/relationships/image" Target="../media/image64.png"/><Relationship Id="rId61" Type="http://schemas.openxmlformats.org/officeDocument/2006/relationships/image" Target="../media/image51.png"/><Relationship Id="rId82" Type="http://schemas.openxmlformats.org/officeDocument/2006/relationships/customXml" Target="../ink/ink50.xml"/><Relationship Id="rId1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dge 3 outline">
            <a:extLst>
              <a:ext uri="{FF2B5EF4-FFF2-40B4-BE49-F238E27FC236}">
                <a16:creationId xmlns:a16="http://schemas.microsoft.com/office/drawing/2014/main" id="{BE2EFE4A-2AA2-6842-3BEF-CD6E919B1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4264" y="1629147"/>
            <a:ext cx="3657600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ECF580-31C9-F2B1-3D6A-84F4AF431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Konseptforståelse uke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1484B-429F-84CF-D397-CC019F825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Gruppe 6 – Robotikk</a:t>
            </a:r>
          </a:p>
        </p:txBody>
      </p:sp>
    </p:spTree>
    <p:extLst>
      <p:ext uri="{BB962C8B-B14F-4D97-AF65-F5344CB8AC3E}">
        <p14:creationId xmlns:p14="http://schemas.microsoft.com/office/powerpoint/2010/main" val="142120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DA4AA-013E-B106-1147-AA3117D7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809" y="-184229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Eksempel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486A2-0D53-8861-0FDF-CEF881A8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68" y="1521614"/>
            <a:ext cx="9059539" cy="381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B46E3D-9576-C3E4-AC2B-9A9FCF566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408" y="2162174"/>
            <a:ext cx="6365718" cy="338101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DE4C949-2160-C3ED-8B5C-CC79E68B3ECE}"/>
              </a:ext>
            </a:extLst>
          </p:cNvPr>
          <p:cNvSpPr txBox="1"/>
          <p:nvPr/>
        </p:nvSpPr>
        <p:spPr>
          <a:xfrm>
            <a:off x="9584776" y="2799526"/>
            <a:ext cx="2174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800" dirty="0"/>
              <a:t>Hva </a:t>
            </a:r>
            <a:r>
              <a:rPr lang="nb-NO" sz="4800" dirty="0" err="1"/>
              <a:t>printes</a:t>
            </a:r>
            <a:r>
              <a:rPr lang="nb-NO" sz="4800" dirty="0"/>
              <a:t> ut?</a:t>
            </a:r>
          </a:p>
        </p:txBody>
      </p:sp>
    </p:spTree>
    <p:extLst>
      <p:ext uri="{BB962C8B-B14F-4D97-AF65-F5344CB8AC3E}">
        <p14:creationId xmlns:p14="http://schemas.microsoft.com/office/powerpoint/2010/main" val="417050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2BD4-B0CD-989E-5C3A-4041B55E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4361-786F-A4E7-8B5D-456D93C1E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Hvor mange elementer er det i listene nedenfor?</a:t>
            </a:r>
          </a:p>
          <a:p>
            <a:r>
              <a:rPr lang="nb-NO" dirty="0"/>
              <a:t>Prøv på egenhånd først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F4603-F13A-5780-6F67-7F11D8C53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3218491"/>
            <a:ext cx="5945904" cy="26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0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2BD4-B0CD-989E-5C3A-4041B55E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4361-786F-A4E7-8B5D-456D93C1E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Hvor mange elementer er det i listene nedenfor?</a:t>
            </a:r>
          </a:p>
          <a:p>
            <a:r>
              <a:rPr lang="nb-NO" dirty="0"/>
              <a:t>Prøv på egenhånd først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F4603-F13A-5780-6F67-7F11D8C53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3218491"/>
            <a:ext cx="5945904" cy="262431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4D866E6-C052-2247-85B0-F601F1E5D483}"/>
              </a:ext>
            </a:extLst>
          </p:cNvPr>
          <p:cNvGrpSpPr/>
          <p:nvPr/>
        </p:nvGrpSpPr>
        <p:grpSpPr>
          <a:xfrm>
            <a:off x="6928849" y="3373615"/>
            <a:ext cx="255240" cy="312840"/>
            <a:chOff x="6928849" y="3373615"/>
            <a:chExt cx="25524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8771487-E205-A92A-AEF5-D2036B02CC7C}"/>
                    </a:ext>
                  </a:extLst>
                </p14:cNvPr>
                <p14:cNvContentPartPr/>
                <p14:nvPr/>
              </p14:nvContentPartPr>
              <p14:xfrm>
                <a:off x="6928849" y="3373615"/>
                <a:ext cx="100080" cy="31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8771487-E205-A92A-AEF5-D2036B02CC7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22729" y="3367495"/>
                  <a:ext cx="1123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E0C508-066D-3A08-436E-D04E83E16E8C}"/>
                    </a:ext>
                  </a:extLst>
                </p14:cNvPr>
                <p14:cNvContentPartPr/>
                <p14:nvPr/>
              </p14:nvContentPartPr>
              <p14:xfrm>
                <a:off x="6939649" y="3659095"/>
                <a:ext cx="244440" cy="1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E0C508-066D-3A08-436E-D04E83E16E8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33529" y="3652975"/>
                  <a:ext cx="25668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B74BB76-F8EF-8A9C-ECF4-490709B75D1B}"/>
                  </a:ext>
                </a:extLst>
              </p14:cNvPr>
              <p14:cNvContentPartPr/>
              <p14:nvPr/>
            </p14:nvContentPartPr>
            <p14:xfrm>
              <a:off x="7462831" y="3819989"/>
              <a:ext cx="196560" cy="261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B74BB76-F8EF-8A9C-ECF4-490709B75D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6711" y="3813869"/>
                <a:ext cx="208800" cy="27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C760A56-A977-3EE5-B2C9-6067ECD94DD4}"/>
              </a:ext>
            </a:extLst>
          </p:cNvPr>
          <p:cNvGrpSpPr/>
          <p:nvPr/>
        </p:nvGrpSpPr>
        <p:grpSpPr>
          <a:xfrm>
            <a:off x="7662271" y="4232549"/>
            <a:ext cx="203760" cy="231840"/>
            <a:chOff x="7662271" y="4232549"/>
            <a:chExt cx="20376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CDEADE-432C-6C43-E354-EE1A7023CB63}"/>
                    </a:ext>
                  </a:extLst>
                </p14:cNvPr>
                <p14:cNvContentPartPr/>
                <p14:nvPr/>
              </p14:nvContentPartPr>
              <p14:xfrm>
                <a:off x="7662271" y="4232549"/>
                <a:ext cx="203760" cy="144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CDEADE-432C-6C43-E354-EE1A7023CB6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56151" y="4226429"/>
                  <a:ext cx="216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EEFC92-C86E-F3CC-1F7C-5C0F1FA23689}"/>
                    </a:ext>
                  </a:extLst>
                </p14:cNvPr>
                <p14:cNvContentPartPr/>
                <p14:nvPr/>
              </p14:nvContentPartPr>
              <p14:xfrm>
                <a:off x="7815631" y="4232549"/>
                <a:ext cx="49680" cy="231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EEFC92-C86E-F3CC-1F7C-5C0F1FA2368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09511" y="4226429"/>
                  <a:ext cx="6192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E8E350-ED47-9D60-1718-E434E083684F}"/>
              </a:ext>
            </a:extLst>
          </p:cNvPr>
          <p:cNvGrpSpPr/>
          <p:nvPr/>
        </p:nvGrpSpPr>
        <p:grpSpPr>
          <a:xfrm>
            <a:off x="9493465" y="4657778"/>
            <a:ext cx="140040" cy="260280"/>
            <a:chOff x="9493465" y="4657778"/>
            <a:chExt cx="14004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1C2F8C-44CA-22CE-E377-B6B2B632A59A}"/>
                    </a:ext>
                  </a:extLst>
                </p14:cNvPr>
                <p14:cNvContentPartPr/>
                <p14:nvPr/>
              </p14:nvContentPartPr>
              <p14:xfrm>
                <a:off x="9501025" y="4657778"/>
                <a:ext cx="132480" cy="260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1C2F8C-44CA-22CE-E377-B6B2B632A59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94905" y="4651658"/>
                  <a:ext cx="1447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EA35D28-E4ED-5AA5-5A95-93D9A9B77285}"/>
                    </a:ext>
                  </a:extLst>
                </p14:cNvPr>
                <p14:cNvContentPartPr/>
                <p14:nvPr/>
              </p14:nvContentPartPr>
              <p14:xfrm>
                <a:off x="9493465" y="4666058"/>
                <a:ext cx="138960" cy="15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EA35D28-E4ED-5AA5-5A95-93D9A9B7728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87345" y="4659938"/>
                  <a:ext cx="1512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9B3541-EFFE-0051-3BAC-424B76A7BDF5}"/>
              </a:ext>
            </a:extLst>
          </p:cNvPr>
          <p:cNvGrpSpPr/>
          <p:nvPr/>
        </p:nvGrpSpPr>
        <p:grpSpPr>
          <a:xfrm>
            <a:off x="11001127" y="4970875"/>
            <a:ext cx="225360" cy="286560"/>
            <a:chOff x="11001127" y="4970875"/>
            <a:chExt cx="22536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1F301F-94D1-BB09-0E52-2A35F829AF01}"/>
                    </a:ext>
                  </a:extLst>
                </p14:cNvPr>
                <p14:cNvContentPartPr/>
                <p14:nvPr/>
              </p14:nvContentPartPr>
              <p14:xfrm>
                <a:off x="11001127" y="4970875"/>
                <a:ext cx="127440" cy="286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1F301F-94D1-BB09-0E52-2A35F829AF0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995007" y="4964755"/>
                  <a:ext cx="1396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E439DE6-3724-B46C-5659-67516E96406E}"/>
                    </a:ext>
                  </a:extLst>
                </p14:cNvPr>
                <p14:cNvContentPartPr/>
                <p14:nvPr/>
              </p14:nvContentPartPr>
              <p14:xfrm>
                <a:off x="11027407" y="5216035"/>
                <a:ext cx="199080" cy="1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E439DE6-3724-B46C-5659-67516E9640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021287" y="5209915"/>
                  <a:ext cx="21132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5482BE5-E534-F452-7612-9AF24293ECD5}"/>
                  </a:ext>
                </a:extLst>
              </p14:cNvPr>
              <p14:cNvContentPartPr/>
              <p14:nvPr/>
            </p14:nvContentPartPr>
            <p14:xfrm>
              <a:off x="6517046" y="5423566"/>
              <a:ext cx="181440" cy="267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5482BE5-E534-F452-7612-9AF24293ECD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510926" y="5417446"/>
                <a:ext cx="193680" cy="27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414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8283-D33A-31F5-01B2-B1DC9B5D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Husker dere?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50989-C1A2-C223-EF94-23830FF9B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Ta utgangspunkt i de forrige listene</a:t>
            </a:r>
          </a:p>
          <a:p>
            <a:r>
              <a:rPr lang="nb-NO" dirty="0"/>
              <a:t>Hva ligger på indeksene?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CAAD4-A235-3BC9-9211-E476441E0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270754"/>
            <a:ext cx="5945904" cy="26243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3DC842-4C7A-D28A-D201-3AD50C06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001" y="3945951"/>
            <a:ext cx="4524386" cy="263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0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8283-D33A-31F5-01B2-B1DC9B5D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50989-C1A2-C223-EF94-23830FF9B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Ta utgangspunkt i de forrige listene</a:t>
            </a:r>
          </a:p>
          <a:p>
            <a:r>
              <a:rPr lang="nb-NO" dirty="0"/>
              <a:t>Hva ligger på indeksene?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CAAD4-A235-3BC9-9211-E476441E0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270754"/>
            <a:ext cx="5945904" cy="26243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3DC842-4C7A-D28A-D201-3AD50C06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001" y="3945951"/>
            <a:ext cx="4524386" cy="263828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DE42A76-54DB-2447-8735-8EBB770A21A3}"/>
              </a:ext>
            </a:extLst>
          </p:cNvPr>
          <p:cNvGrpSpPr/>
          <p:nvPr/>
        </p:nvGrpSpPr>
        <p:grpSpPr>
          <a:xfrm>
            <a:off x="6647821" y="4036096"/>
            <a:ext cx="584640" cy="403920"/>
            <a:chOff x="6647821" y="4036096"/>
            <a:chExt cx="584640" cy="40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F9F814D-745D-717E-4A66-8672658C781B}"/>
                    </a:ext>
                  </a:extLst>
                </p14:cNvPr>
                <p14:cNvContentPartPr/>
                <p14:nvPr/>
              </p14:nvContentPartPr>
              <p14:xfrm>
                <a:off x="6647821" y="4036096"/>
                <a:ext cx="46080" cy="96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9F814D-745D-717E-4A66-8672658C78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41701" y="4029976"/>
                  <a:ext cx="583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182121E-6D6F-3FC0-49D7-1C7D461FBA18}"/>
                    </a:ext>
                  </a:extLst>
                </p14:cNvPr>
                <p14:cNvContentPartPr/>
                <p14:nvPr/>
              </p14:nvContentPartPr>
              <p14:xfrm>
                <a:off x="6718381" y="4057696"/>
                <a:ext cx="58680" cy="81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182121E-6D6F-3FC0-49D7-1C7D461FBA1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12261" y="4051576"/>
                  <a:ext cx="70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EB1F8E-D4B3-1398-4BB7-4099A3D329A4}"/>
                    </a:ext>
                  </a:extLst>
                </p14:cNvPr>
                <p14:cNvContentPartPr/>
                <p14:nvPr/>
              </p14:nvContentPartPr>
              <p14:xfrm>
                <a:off x="6830341" y="4058056"/>
                <a:ext cx="193320" cy="381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EB1F8E-D4B3-1398-4BB7-4099A3D329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24221" y="4051936"/>
                  <a:ext cx="205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6F2486-7ABD-9E77-6D19-E6EB44E7A2B6}"/>
                    </a:ext>
                  </a:extLst>
                </p14:cNvPr>
                <p14:cNvContentPartPr/>
                <p14:nvPr/>
              </p14:nvContentPartPr>
              <p14:xfrm>
                <a:off x="6871741" y="4227976"/>
                <a:ext cx="145800" cy="19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6F2486-7ABD-9E77-6D19-E6EB44E7A2B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65621" y="4221856"/>
                  <a:ext cx="158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2C5CE5D-F69F-C161-D07C-67DDD4ABF3BA}"/>
                    </a:ext>
                  </a:extLst>
                </p14:cNvPr>
                <p14:cNvContentPartPr/>
                <p14:nvPr/>
              </p14:nvContentPartPr>
              <p14:xfrm>
                <a:off x="7117621" y="4069936"/>
                <a:ext cx="24840" cy="50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2C5CE5D-F69F-C161-D07C-67DDD4ABF3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11501" y="4063816"/>
                  <a:ext cx="37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F863B30-1DFE-3CDC-F227-D7B9C33D67BE}"/>
                    </a:ext>
                  </a:extLst>
                </p14:cNvPr>
                <p14:cNvContentPartPr/>
                <p14:nvPr/>
              </p14:nvContentPartPr>
              <p14:xfrm>
                <a:off x="7177381" y="4064176"/>
                <a:ext cx="55080" cy="82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F863B30-1DFE-3CDC-F227-D7B9C33D67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71261" y="4058056"/>
                  <a:ext cx="6732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B7D9FAB-8B00-7541-764F-964784BC9CE5}"/>
                  </a:ext>
                </a:extLst>
              </p14:cNvPr>
              <p14:cNvContentPartPr/>
              <p14:nvPr/>
            </p14:nvContentPartPr>
            <p14:xfrm>
              <a:off x="6714781" y="4718296"/>
              <a:ext cx="120600" cy="319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B7D9FAB-8B00-7541-764F-964784BC9CE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08661" y="4712176"/>
                <a:ext cx="1328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FBA1BE3-F510-D1FA-26FE-7EF6D67AEEAB}"/>
                  </a:ext>
                </a:extLst>
              </p14:cNvPr>
              <p14:cNvContentPartPr/>
              <p14:nvPr/>
            </p14:nvContentPartPr>
            <p14:xfrm>
              <a:off x="6681661" y="4986136"/>
              <a:ext cx="291960" cy="52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FBA1BE3-F510-D1FA-26FE-7EF6D67AEE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75541" y="4980016"/>
                <a:ext cx="304200" cy="6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EEB2972A-ECBA-51C5-C36E-3EA15C1197A8}"/>
              </a:ext>
            </a:extLst>
          </p:cNvPr>
          <p:cNvGrpSpPr/>
          <p:nvPr/>
        </p:nvGrpSpPr>
        <p:grpSpPr>
          <a:xfrm>
            <a:off x="6539179" y="5277736"/>
            <a:ext cx="4351680" cy="1613293"/>
            <a:chOff x="6539179" y="5277736"/>
            <a:chExt cx="4351680" cy="1613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0031D0E-436C-E7F7-93CE-DB4DE887A11B}"/>
                    </a:ext>
                  </a:extLst>
                </p14:cNvPr>
                <p14:cNvContentPartPr/>
                <p14:nvPr/>
              </p14:nvContentPartPr>
              <p14:xfrm>
                <a:off x="6651061" y="5277736"/>
                <a:ext cx="395640" cy="537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0031D0E-436C-E7F7-93CE-DB4DE887A11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44941" y="5271616"/>
                  <a:ext cx="40788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ADC638F-42AD-1B06-2573-9B05017BBB76}"/>
                    </a:ext>
                  </a:extLst>
                </p14:cNvPr>
                <p14:cNvContentPartPr/>
                <p14:nvPr/>
              </p14:nvContentPartPr>
              <p14:xfrm>
                <a:off x="6683821" y="5559256"/>
                <a:ext cx="188280" cy="29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ADC638F-42AD-1B06-2573-9B05017BBB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77701" y="5553136"/>
                  <a:ext cx="2005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B1D0683-376C-F9AB-5B2E-A74614D1020F}"/>
                    </a:ext>
                  </a:extLst>
                </p14:cNvPr>
                <p14:cNvContentPartPr/>
                <p14:nvPr/>
              </p14:nvContentPartPr>
              <p14:xfrm>
                <a:off x="7068661" y="5338216"/>
                <a:ext cx="475560" cy="498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B1D0683-376C-F9AB-5B2E-A74614D102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62541" y="5332096"/>
                  <a:ext cx="48780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1A208D-9199-1A80-93DA-BE95A4D78459}"/>
                    </a:ext>
                  </a:extLst>
                </p14:cNvPr>
                <p14:cNvContentPartPr/>
                <p14:nvPr/>
              </p14:nvContentPartPr>
              <p14:xfrm>
                <a:off x="7261261" y="5308696"/>
                <a:ext cx="335520" cy="38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1A208D-9199-1A80-93DA-BE95A4D7845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55141" y="5302576"/>
                  <a:ext cx="3477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4E66D86-CF31-0F89-4637-14EE3D4E3304}"/>
                    </a:ext>
                  </a:extLst>
                </p14:cNvPr>
                <p14:cNvContentPartPr/>
                <p14:nvPr/>
              </p14:nvContentPartPr>
              <p14:xfrm>
                <a:off x="7107541" y="5600296"/>
                <a:ext cx="300960" cy="24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4E66D86-CF31-0F89-4637-14EE3D4E33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01421" y="5594176"/>
                  <a:ext cx="313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1016B47-387D-E87B-13CC-27EC3DEC1B92}"/>
                    </a:ext>
                  </a:extLst>
                </p14:cNvPr>
                <p14:cNvContentPartPr/>
                <p14:nvPr/>
              </p14:nvContentPartPr>
              <p14:xfrm>
                <a:off x="7590661" y="5296816"/>
                <a:ext cx="145800" cy="613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1016B47-387D-E87B-13CC-27EC3DEC1B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84541" y="5290696"/>
                  <a:ext cx="15804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2CFE03-279D-9E08-B44F-60ABAA47D634}"/>
                    </a:ext>
                  </a:extLst>
                </p14:cNvPr>
                <p14:cNvContentPartPr/>
                <p14:nvPr/>
              </p14:nvContentPartPr>
              <p14:xfrm>
                <a:off x="7888741" y="5344336"/>
                <a:ext cx="399240" cy="54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2CFE03-279D-9E08-B44F-60ABAA47D6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82621" y="5338216"/>
                  <a:ext cx="4114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7DBFC0B-8264-CDED-090E-E44C2C50A134}"/>
                    </a:ext>
                  </a:extLst>
                </p14:cNvPr>
                <p14:cNvContentPartPr/>
                <p14:nvPr/>
              </p14:nvContentPartPr>
              <p14:xfrm>
                <a:off x="8323981" y="5355496"/>
                <a:ext cx="54360" cy="601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7DBFC0B-8264-CDED-090E-E44C2C50A13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17861" y="5349376"/>
                  <a:ext cx="6660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E6CC340-3982-82E9-D3B7-FD4801226A16}"/>
                    </a:ext>
                  </a:extLst>
                </p14:cNvPr>
                <p14:cNvContentPartPr/>
                <p14:nvPr/>
              </p14:nvContentPartPr>
              <p14:xfrm>
                <a:off x="8384461" y="5368456"/>
                <a:ext cx="330480" cy="531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E6CC340-3982-82E9-D3B7-FD4801226A1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78341" y="5362336"/>
                  <a:ext cx="3427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CEE6A23-C60D-91D5-2D5B-08BCAD235011}"/>
                    </a:ext>
                  </a:extLst>
                </p14:cNvPr>
                <p14:cNvContentPartPr/>
                <p14:nvPr/>
              </p14:nvContentPartPr>
              <p14:xfrm>
                <a:off x="8763541" y="5382856"/>
                <a:ext cx="342720" cy="560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CEE6A23-C60D-91D5-2D5B-08BCAD2350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57421" y="5376736"/>
                  <a:ext cx="35496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9AAEACB-FFAC-031D-0DF8-432731861105}"/>
                    </a:ext>
                  </a:extLst>
                </p14:cNvPr>
                <p14:cNvContentPartPr/>
                <p14:nvPr/>
              </p14:nvContentPartPr>
              <p14:xfrm>
                <a:off x="8880181" y="5455936"/>
                <a:ext cx="161280" cy="21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9AAEACB-FFAC-031D-0DF8-43273186110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74061" y="5449816"/>
                  <a:ext cx="173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8DF4A4C-B058-AF45-88D0-8FD8F9599672}"/>
                    </a:ext>
                  </a:extLst>
                </p14:cNvPr>
                <p14:cNvContentPartPr/>
                <p14:nvPr/>
              </p14:nvContentPartPr>
              <p14:xfrm>
                <a:off x="8840941" y="5700376"/>
                <a:ext cx="180720" cy="41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8DF4A4C-B058-AF45-88D0-8FD8F959967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34821" y="5694256"/>
                  <a:ext cx="192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8021469-7D7B-31C4-CE83-41860DC25B2A}"/>
                    </a:ext>
                  </a:extLst>
                </p14:cNvPr>
                <p14:cNvContentPartPr/>
                <p14:nvPr/>
              </p14:nvContentPartPr>
              <p14:xfrm>
                <a:off x="9160621" y="5404096"/>
                <a:ext cx="373320" cy="455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8021469-7D7B-31C4-CE83-41860DC25B2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54501" y="5397976"/>
                  <a:ext cx="385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E6615B6-5263-8D3C-4E6C-29B648FA1C46}"/>
                    </a:ext>
                  </a:extLst>
                </p14:cNvPr>
                <p14:cNvContentPartPr/>
                <p14:nvPr/>
              </p14:nvContentPartPr>
              <p14:xfrm>
                <a:off x="9536821" y="5362696"/>
                <a:ext cx="369360" cy="530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E6615B6-5263-8D3C-4E6C-29B648FA1C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30701" y="5356576"/>
                  <a:ext cx="38160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24A868A-924C-0BC6-E19B-A1E1CA119514}"/>
                    </a:ext>
                  </a:extLst>
                </p14:cNvPr>
                <p14:cNvContentPartPr/>
                <p14:nvPr/>
              </p14:nvContentPartPr>
              <p14:xfrm>
                <a:off x="9916981" y="5358016"/>
                <a:ext cx="62640" cy="511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24A868A-924C-0BC6-E19B-A1E1CA1195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10861" y="5351896"/>
                  <a:ext cx="7488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A5694A6-65BC-0737-12F3-3E751D7271EA}"/>
                    </a:ext>
                  </a:extLst>
                </p14:cNvPr>
                <p14:cNvContentPartPr/>
                <p14:nvPr/>
              </p14:nvContentPartPr>
              <p14:xfrm>
                <a:off x="10033621" y="5419576"/>
                <a:ext cx="90000" cy="517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A5694A6-65BC-0737-12F3-3E751D7271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27501" y="5413456"/>
                  <a:ext cx="10224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A5D94EC-7BD5-114E-C84D-E5832D18330F}"/>
                    </a:ext>
                  </a:extLst>
                </p14:cNvPr>
                <p14:cNvContentPartPr/>
                <p14:nvPr/>
              </p14:nvContentPartPr>
              <p14:xfrm>
                <a:off x="10079341" y="5308696"/>
                <a:ext cx="262800" cy="556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A5D94EC-7BD5-114E-C84D-E5832D18330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73221" y="5302576"/>
                  <a:ext cx="27504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5D8DDB0-FB54-6FDB-26A5-10B7354185E0}"/>
                    </a:ext>
                  </a:extLst>
                </p14:cNvPr>
                <p14:cNvContentPartPr/>
                <p14:nvPr/>
              </p14:nvContentPartPr>
              <p14:xfrm>
                <a:off x="10375981" y="5457016"/>
                <a:ext cx="304200" cy="425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5D8DDB0-FB54-6FDB-26A5-10B7354185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69861" y="5450896"/>
                  <a:ext cx="3164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CD28132-634D-4BE0-9E66-A7D48AF70084}"/>
                    </a:ext>
                  </a:extLst>
                </p14:cNvPr>
                <p14:cNvContentPartPr/>
                <p14:nvPr/>
              </p14:nvContentPartPr>
              <p14:xfrm>
                <a:off x="6539179" y="5908949"/>
                <a:ext cx="608040" cy="783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CD28132-634D-4BE0-9E66-A7D48AF7008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33059" y="5902829"/>
                  <a:ext cx="62028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1CEBE72-539F-16D4-51C6-BFB87BB752E1}"/>
                    </a:ext>
                  </a:extLst>
                </p14:cNvPr>
                <p14:cNvContentPartPr/>
                <p14:nvPr/>
              </p14:nvContentPartPr>
              <p14:xfrm>
                <a:off x="7162699" y="6199109"/>
                <a:ext cx="537840" cy="691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1CEBE72-539F-16D4-51C6-BFB87BB752E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56579" y="6192989"/>
                  <a:ext cx="550080" cy="70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C7C2359-B558-6176-27C2-3DA933540200}"/>
                    </a:ext>
                  </a:extLst>
                </p14:cNvPr>
                <p14:cNvContentPartPr/>
                <p14:nvPr/>
              </p14:nvContentPartPr>
              <p14:xfrm>
                <a:off x="7614139" y="6199469"/>
                <a:ext cx="353880" cy="393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C7C2359-B558-6176-27C2-3DA93354020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08019" y="6193349"/>
                  <a:ext cx="3661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129ECFC-878E-3ECF-2364-CFD9008F1029}"/>
                    </a:ext>
                  </a:extLst>
                </p14:cNvPr>
                <p14:cNvContentPartPr/>
                <p14:nvPr/>
              </p14:nvContentPartPr>
              <p14:xfrm>
                <a:off x="8010859" y="6263909"/>
                <a:ext cx="382680" cy="308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129ECFC-878E-3ECF-2364-CFD9008F10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04739" y="6257789"/>
                  <a:ext cx="3949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6193B1C-5C8F-61A1-63FC-3A66D09F8902}"/>
                    </a:ext>
                  </a:extLst>
                </p14:cNvPr>
                <p14:cNvContentPartPr/>
                <p14:nvPr/>
              </p14:nvContentPartPr>
              <p14:xfrm>
                <a:off x="8045419" y="5937389"/>
                <a:ext cx="186840" cy="187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6193B1C-5C8F-61A1-63FC-3A66D09F890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39299" y="5931269"/>
                  <a:ext cx="1990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BD6D5DA-A017-7CAD-DC26-1C26D8515700}"/>
                    </a:ext>
                  </a:extLst>
                </p14:cNvPr>
                <p14:cNvContentPartPr/>
                <p14:nvPr/>
              </p14:nvContentPartPr>
              <p14:xfrm>
                <a:off x="8493259" y="6073109"/>
                <a:ext cx="504360" cy="573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BD6D5DA-A017-7CAD-DC26-1C26D851570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7139" y="6066989"/>
                  <a:ext cx="51660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31FC364-2870-DBD9-123E-0F79DEB9C96B}"/>
                    </a:ext>
                  </a:extLst>
                </p14:cNvPr>
                <p14:cNvContentPartPr/>
                <p14:nvPr/>
              </p14:nvContentPartPr>
              <p14:xfrm>
                <a:off x="8629699" y="6316469"/>
                <a:ext cx="220320" cy="24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31FC364-2870-DBD9-123E-0F79DEB9C96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23579" y="6310349"/>
                  <a:ext cx="232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36048FB-3066-62F2-9F6D-9124D33A7B91}"/>
                    </a:ext>
                  </a:extLst>
                </p14:cNvPr>
                <p14:cNvContentPartPr/>
                <p14:nvPr/>
              </p14:nvContentPartPr>
              <p14:xfrm>
                <a:off x="8995459" y="6054029"/>
                <a:ext cx="511200" cy="606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36048FB-3066-62F2-9F6D-9124D33A7B9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89339" y="6047909"/>
                  <a:ext cx="52344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F6F1BD7-5125-BDE1-71D9-6AFE04F50092}"/>
                    </a:ext>
                  </a:extLst>
                </p14:cNvPr>
                <p14:cNvContentPartPr/>
                <p14:nvPr/>
              </p14:nvContentPartPr>
              <p14:xfrm>
                <a:off x="9193819" y="6050069"/>
                <a:ext cx="6120" cy="3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F6F1BD7-5125-BDE1-71D9-6AFE04F500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7699" y="6043949"/>
                  <a:ext cx="183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A487834-CE38-679C-7046-9408990C2298}"/>
                    </a:ext>
                  </a:extLst>
                </p14:cNvPr>
                <p14:cNvContentPartPr/>
                <p14:nvPr/>
              </p14:nvContentPartPr>
              <p14:xfrm>
                <a:off x="9178339" y="6040349"/>
                <a:ext cx="385920" cy="33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A487834-CE38-679C-7046-9408990C229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2219" y="6034229"/>
                  <a:ext cx="398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AD65D01-74B3-1E96-913A-2FD6B99B2551}"/>
                    </a:ext>
                  </a:extLst>
                </p14:cNvPr>
                <p14:cNvContentPartPr/>
                <p14:nvPr/>
              </p14:nvContentPartPr>
              <p14:xfrm>
                <a:off x="9140899" y="6294509"/>
                <a:ext cx="344520" cy="48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AD65D01-74B3-1E96-913A-2FD6B99B255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34779" y="6288389"/>
                  <a:ext cx="356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CCF8284-E0F0-2CCC-7AD4-44DAC8435316}"/>
                    </a:ext>
                  </a:extLst>
                </p14:cNvPr>
                <p14:cNvContentPartPr/>
                <p14:nvPr/>
              </p14:nvContentPartPr>
              <p14:xfrm>
                <a:off x="9698899" y="6057989"/>
                <a:ext cx="101880" cy="617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CCF8284-E0F0-2CCC-7AD4-44DAC84353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92779" y="6051869"/>
                  <a:ext cx="11412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97CE0A5-0CF5-E6D2-8BCC-3497CE695E93}"/>
                    </a:ext>
                  </a:extLst>
                </p14:cNvPr>
                <p14:cNvContentPartPr/>
                <p14:nvPr/>
              </p14:nvContentPartPr>
              <p14:xfrm>
                <a:off x="9818419" y="6104429"/>
                <a:ext cx="575280" cy="561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97CE0A5-0CF5-E6D2-8BCC-3497CE695E9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12299" y="6098309"/>
                  <a:ext cx="58752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7F72E57-2468-ED1D-DC28-92FA07AAF93E}"/>
                    </a:ext>
                  </a:extLst>
                </p14:cNvPr>
                <p14:cNvContentPartPr/>
                <p14:nvPr/>
              </p14:nvContentPartPr>
              <p14:xfrm>
                <a:off x="10505659" y="6092189"/>
                <a:ext cx="80640" cy="411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7F72E57-2468-ED1D-DC28-92FA07AAF9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99539" y="6086069"/>
                  <a:ext cx="928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6E8B8B4-EB12-621B-77FC-DEB62DDBF150}"/>
                    </a:ext>
                  </a:extLst>
                </p14:cNvPr>
                <p14:cNvContentPartPr/>
                <p14:nvPr/>
              </p14:nvContentPartPr>
              <p14:xfrm>
                <a:off x="10371379" y="6609149"/>
                <a:ext cx="222840" cy="18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6E8B8B4-EB12-621B-77FC-DEB62DDBF15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365259" y="6603029"/>
                  <a:ext cx="235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2396243-7849-4248-125B-E6EF002B6CA6}"/>
                    </a:ext>
                  </a:extLst>
                </p14:cNvPr>
                <p14:cNvContentPartPr/>
                <p14:nvPr/>
              </p14:nvContentPartPr>
              <p14:xfrm>
                <a:off x="10752619" y="6047189"/>
                <a:ext cx="138240" cy="467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2396243-7849-4248-125B-E6EF002B6CA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46499" y="6041069"/>
                  <a:ext cx="1504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55CC359-194B-C3AC-2C0E-8308A73A603F}"/>
                    </a:ext>
                  </a:extLst>
                </p14:cNvPr>
                <p14:cNvContentPartPr/>
                <p14:nvPr/>
              </p14:nvContentPartPr>
              <p14:xfrm>
                <a:off x="10687099" y="6619229"/>
                <a:ext cx="171720" cy="165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55CC359-194B-C3AC-2C0E-8308A73A603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80979" y="6613109"/>
                  <a:ext cx="1839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BB67FFF-2ABB-4E29-8357-5B0C820A7174}"/>
                    </a:ext>
                  </a:extLst>
                </p14:cNvPr>
                <p14:cNvContentPartPr/>
                <p14:nvPr/>
              </p14:nvContentPartPr>
              <p14:xfrm>
                <a:off x="10799419" y="6637589"/>
                <a:ext cx="62280" cy="70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BB67FFF-2ABB-4E29-8357-5B0C820A717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93299" y="6631469"/>
                  <a:ext cx="74520" cy="8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844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D8F8-6B81-D4EC-661C-B695DD0F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Mengder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A5549-A9C3-9107-422A-3033B26D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Samlinger hvor rekkefølge og antall forekomster ikke har noe å si</a:t>
            </a:r>
          </a:p>
          <a:p>
            <a:r>
              <a:rPr lang="nb-NO" dirty="0"/>
              <a:t>For eksempel: Ta vare på alle byer i Norge</a:t>
            </a:r>
          </a:p>
          <a:p>
            <a:pPr lvl="1"/>
            <a:r>
              <a:rPr lang="nb-NO" dirty="0"/>
              <a:t>Ikke en spesiell rekkefølge på de</a:t>
            </a:r>
          </a:p>
          <a:p>
            <a:pPr lvl="1"/>
            <a:r>
              <a:rPr lang="nb-NO" dirty="0"/>
              <a:t>Bryr oss ikke om små bygder som heter det samme som store byer, kun unike navn</a:t>
            </a:r>
          </a:p>
          <a:p>
            <a:r>
              <a:rPr lang="nb-NO" dirty="0"/>
              <a:t>Noteres med </a:t>
            </a:r>
            <a:r>
              <a:rPr lang="nb-NO" dirty="0" err="1"/>
              <a:t>brackets</a:t>
            </a:r>
            <a:r>
              <a:rPr lang="nb-NO" dirty="0"/>
              <a:t>, {}</a:t>
            </a:r>
          </a:p>
          <a:p>
            <a:r>
              <a:rPr lang="nb-NO" dirty="0"/>
              <a:t>Kan konvertere lister til mengder – </a:t>
            </a:r>
            <a:r>
              <a:rPr lang="nb-NO" dirty="0" err="1"/>
              <a:t>set</a:t>
            </a:r>
            <a:r>
              <a:rPr lang="nb-NO"/>
              <a:t>(liste)</a:t>
            </a:r>
            <a:endParaRPr lang="nb-NO" dirty="0"/>
          </a:p>
          <a:p>
            <a:r>
              <a:rPr lang="nb-NO" dirty="0"/>
              <a:t>OBS: {1, 1, 4, 5} == {4, 1, 5, 5, 5}</a:t>
            </a:r>
          </a:p>
          <a:p>
            <a:r>
              <a:rPr lang="nb-NO" dirty="0"/>
              <a:t>len({4, 6, 3, 3, 6, 9, 6, 3}) = 4</a:t>
            </a:r>
          </a:p>
          <a:p>
            <a:r>
              <a:rPr lang="nb-NO" dirty="0"/>
              <a:t>Man kan ikke hente fra spesifisert posisjon</a:t>
            </a:r>
          </a:p>
          <a:p>
            <a:pPr lvl="1"/>
            <a:r>
              <a:rPr lang="nb-NO" dirty="0"/>
              <a:t>Siden ingen elementer har en spesifikk posisjon</a:t>
            </a:r>
          </a:p>
        </p:txBody>
      </p:sp>
    </p:spTree>
    <p:extLst>
      <p:ext uri="{BB962C8B-B14F-4D97-AF65-F5344CB8AC3E}">
        <p14:creationId xmlns:p14="http://schemas.microsoft.com/office/powerpoint/2010/main" val="2741990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63C05-581B-4768-36F3-C32A5DFE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184" y="1771135"/>
            <a:ext cx="6450227" cy="3714834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dirty="0" err="1">
                <a:solidFill>
                  <a:schemeClr val="bg1"/>
                </a:solidFill>
              </a:rPr>
              <a:t>Mengder</a:t>
            </a:r>
            <a:r>
              <a:rPr lang="en-US" sz="6000" dirty="0">
                <a:solidFill>
                  <a:schemeClr val="bg1"/>
                </a:solidFill>
              </a:rPr>
              <a:t> er </a:t>
            </a:r>
            <a:r>
              <a:rPr lang="en-US" sz="6000" dirty="0" err="1">
                <a:solidFill>
                  <a:schemeClr val="bg1"/>
                </a:solidFill>
              </a:rPr>
              <a:t>ikke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så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viktige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i</a:t>
            </a:r>
            <a:r>
              <a:rPr lang="en-US" sz="6000" dirty="0">
                <a:solidFill>
                  <a:schemeClr val="bg1"/>
                </a:solidFill>
              </a:rPr>
              <a:t> IN1000</a:t>
            </a:r>
          </a:p>
        </p:txBody>
      </p:sp>
    </p:spTree>
    <p:extLst>
      <p:ext uri="{BB962C8B-B14F-4D97-AF65-F5344CB8AC3E}">
        <p14:creationId xmlns:p14="http://schemas.microsoft.com/office/powerpoint/2010/main" val="4221613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3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3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3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3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3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3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3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3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5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54" name="Isosceles Triangle 105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60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1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2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3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4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5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6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7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8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9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0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1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2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3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4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5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6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7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8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82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2BB47A-C161-B8AA-62E9-835AD07D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11" y="2798188"/>
            <a:ext cx="3654569" cy="204272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5300" u="none" strike="noStrike" normalizeH="0" baseline="0" dirty="0">
                <a:ln>
                  <a:noFill/>
                </a:ln>
              </a:rPr>
              <a:t>Pause</a:t>
            </a: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3100" u="none" strike="noStrike" normalizeH="0" baseline="0" dirty="0">
                <a:ln>
                  <a:noFill/>
                </a:ln>
              </a:rPr>
              <a:t>Gruppe </a:t>
            </a:r>
            <a:r>
              <a:rPr lang="en-US" altLang="nb-NO" sz="3100" dirty="0"/>
              <a:t>6</a:t>
            </a:r>
            <a:endParaRPr kumimoji="0" lang="en-US" altLang="nb-NO" sz="31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1400" u="none" strike="noStrike" normalizeH="0" baseline="0" dirty="0">
                <a:ln>
                  <a:noFill/>
                </a:ln>
              </a:rPr>
              <a:t>       </a:t>
            </a: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2200" u="none" strike="noStrike" normalizeH="0" baseline="0" dirty="0">
                <a:ln>
                  <a:noFill/>
                </a:ln>
              </a:rPr>
              <a:t>Husk å </a:t>
            </a:r>
            <a:r>
              <a:rPr kumimoji="0" lang="en-US" altLang="nb-NO" sz="2200" u="none" strike="noStrike" normalizeH="0" baseline="0" dirty="0" err="1">
                <a:ln>
                  <a:noFill/>
                </a:ln>
              </a:rPr>
              <a:t>registrere</a:t>
            </a:r>
            <a:r>
              <a:rPr kumimoji="0" lang="en-US" altLang="nb-NO" sz="220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nb-NO" sz="2200" u="none" strike="noStrike" normalizeH="0" baseline="0" dirty="0" err="1">
                <a:ln>
                  <a:noFill/>
                </a:ln>
              </a:rPr>
              <a:t>oppmøte</a:t>
            </a:r>
            <a:r>
              <a:rPr kumimoji="0" lang="en-US" altLang="nb-NO" sz="2200" u="none" strike="noStrike" normalizeH="0" baseline="0" dirty="0">
                <a:ln>
                  <a:noFill/>
                </a:ln>
              </a:rPr>
              <a:t> :)</a:t>
            </a: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1800" u="none" strike="noStrike" normalizeH="0" baseline="0" dirty="0">
                <a:ln>
                  <a:noFill/>
                </a:ln>
              </a:rPr>
              <a:t>https://nettskjema.no/a/in1000gruppetime</a:t>
            </a: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C5DDC5-BA20-3E63-D0CC-E0AF8B23EC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0061" y="942167"/>
            <a:ext cx="4575957" cy="457595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14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C6BB-3572-E27C-692C-693FE99E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Ordbøker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31E7-A9B9-7566-96D2-166E6B17C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To begreper: Nøkkel og verdi</a:t>
            </a:r>
          </a:p>
          <a:p>
            <a:pPr lvl="1"/>
            <a:r>
              <a:rPr lang="nb-NO" dirty="0"/>
              <a:t>Nøkkel: Identifiserer verdien sin</a:t>
            </a:r>
          </a:p>
          <a:p>
            <a:pPr lvl="1"/>
            <a:r>
              <a:rPr lang="nb-NO" dirty="0"/>
              <a:t>Verdi: Hentes ut ved hjelp av </a:t>
            </a:r>
            <a:r>
              <a:rPr lang="nb-NO" dirty="0" err="1"/>
              <a:t>nøklen</a:t>
            </a:r>
            <a:endParaRPr lang="nb-NO" dirty="0"/>
          </a:p>
          <a:p>
            <a:r>
              <a:rPr lang="nb-NO" dirty="0"/>
              <a:t>Kobler sammen nøkler og verdier</a:t>
            </a:r>
          </a:p>
          <a:p>
            <a:r>
              <a:rPr lang="nb-NO" dirty="0"/>
              <a:t>Bruker OGSÅ </a:t>
            </a:r>
            <a:r>
              <a:rPr lang="nb-NO" dirty="0" err="1"/>
              <a:t>brackets</a:t>
            </a:r>
            <a:r>
              <a:rPr lang="nb-NO" dirty="0"/>
              <a:t>, samme som mengder, {}</a:t>
            </a:r>
          </a:p>
          <a:p>
            <a:r>
              <a:rPr lang="nb-NO" dirty="0"/>
              <a:t>Elementer har ikke en indeks, men kan hentes ut med nøkkelen sin</a:t>
            </a:r>
          </a:p>
        </p:txBody>
      </p:sp>
    </p:spTree>
    <p:extLst>
      <p:ext uri="{BB962C8B-B14F-4D97-AF65-F5344CB8AC3E}">
        <p14:creationId xmlns:p14="http://schemas.microsoft.com/office/powerpoint/2010/main" val="3404779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EE4C-0279-7A37-5247-6700F586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Ordbok funksjoner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8FDBF-92E6-32F3-55C9-70EFB84DC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ordbok = {} – Oppretter en tom ordbok</a:t>
            </a:r>
          </a:p>
          <a:p>
            <a:r>
              <a:rPr lang="nb-NO" dirty="0"/>
              <a:t>ordbok = {nøkkel: verdi, nøkkel2: verdi2} – Oppretter en ordbok med </a:t>
            </a:r>
            <a:r>
              <a:rPr lang="nb-NO" b="1" dirty="0"/>
              <a:t>to </a:t>
            </a:r>
            <a:r>
              <a:rPr lang="nb-NO" dirty="0"/>
              <a:t>elementer</a:t>
            </a:r>
          </a:p>
          <a:p>
            <a:r>
              <a:rPr lang="nb-NO" dirty="0"/>
              <a:t>ordbok[nøkkel] = verdi – Legger til nøkkel og verdi i ordboken, kobla sammen</a:t>
            </a:r>
          </a:p>
          <a:p>
            <a:r>
              <a:rPr lang="nb-NO" dirty="0"/>
              <a:t>ordbok[nøkkel] – Henter ut </a:t>
            </a:r>
            <a:r>
              <a:rPr lang="nb-NO" b="1" dirty="0"/>
              <a:t>verdien </a:t>
            </a:r>
            <a:r>
              <a:rPr lang="nb-NO" dirty="0"/>
              <a:t>som tilhører den spesifiserte nøkkelen</a:t>
            </a:r>
          </a:p>
          <a:p>
            <a:r>
              <a:rPr lang="nb-NO" dirty="0"/>
              <a:t>nøkkel </a:t>
            </a:r>
            <a:r>
              <a:rPr lang="nb-NO" b="1" dirty="0"/>
              <a:t>in </a:t>
            </a:r>
            <a:r>
              <a:rPr lang="nb-NO" dirty="0"/>
              <a:t>ordbok – Sjekker om </a:t>
            </a:r>
            <a:r>
              <a:rPr lang="nb-NO" b="1" dirty="0"/>
              <a:t>nøkkelen </a:t>
            </a:r>
            <a:r>
              <a:rPr lang="nb-NO" dirty="0"/>
              <a:t>eksisterer i ordboka</a:t>
            </a:r>
          </a:p>
          <a:p>
            <a:r>
              <a:rPr lang="nb-NO" dirty="0" err="1"/>
              <a:t>ordbok.remove</a:t>
            </a:r>
            <a:r>
              <a:rPr lang="nb-NO" dirty="0"/>
              <a:t>(nøkkel) – Fjerner elementet med matchende nøkkel</a:t>
            </a:r>
          </a:p>
          <a:p>
            <a:r>
              <a:rPr lang="nb-NO" dirty="0"/>
              <a:t>nøkler = </a:t>
            </a:r>
            <a:r>
              <a:rPr lang="nb-NO" dirty="0" err="1"/>
              <a:t>ordbok.keys</a:t>
            </a:r>
            <a:r>
              <a:rPr lang="nb-NO" dirty="0"/>
              <a:t>() – Lager en </a:t>
            </a:r>
            <a:r>
              <a:rPr lang="nb-NO" b="1" dirty="0"/>
              <a:t>ny liste </a:t>
            </a:r>
            <a:r>
              <a:rPr lang="nb-NO" dirty="0"/>
              <a:t>som kun inneholder </a:t>
            </a:r>
            <a:r>
              <a:rPr lang="nb-NO" dirty="0" err="1"/>
              <a:t>nøkkelene</a:t>
            </a:r>
            <a:endParaRPr lang="nb-NO" dirty="0"/>
          </a:p>
          <a:p>
            <a:r>
              <a:rPr lang="nb-NO" dirty="0"/>
              <a:t>verdier = </a:t>
            </a:r>
            <a:r>
              <a:rPr lang="nb-NO" dirty="0" err="1"/>
              <a:t>ordbok.values</a:t>
            </a:r>
            <a:r>
              <a:rPr lang="nb-NO" dirty="0"/>
              <a:t>() – Lager en </a:t>
            </a:r>
            <a:r>
              <a:rPr lang="nb-NO" b="1" dirty="0"/>
              <a:t>ny liste</a:t>
            </a:r>
            <a:r>
              <a:rPr lang="nb-NO" dirty="0"/>
              <a:t> som kun inneholder verdiene</a:t>
            </a:r>
          </a:p>
        </p:txBody>
      </p:sp>
    </p:spTree>
    <p:extLst>
      <p:ext uri="{BB962C8B-B14F-4D97-AF65-F5344CB8AC3E}">
        <p14:creationId xmlns:p14="http://schemas.microsoft.com/office/powerpoint/2010/main" val="147870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1997-4F73-2F3A-0C18-EBDE8E12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Læringsmål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67E3-0260-C370-CC44-168173F3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815D9-49EF-99AF-BE0D-4676F2BEE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740" y="2323917"/>
            <a:ext cx="7353286" cy="228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8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FE76-083F-7AE1-876C-1F8B8833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9069-7C4D-75BD-781A-70C2C637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B8307-B435-251F-DE85-EACC9507C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279" y="803186"/>
            <a:ext cx="5099317" cy="52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44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325D-2BC1-9F4B-C2E4-F1A8B846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Gjør ordbøker lesbare!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95F5-F086-D2F7-F192-9B8826CC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45D35-41DC-2005-4AF9-F0EDC76B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624" y="1688609"/>
            <a:ext cx="6940782" cy="34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1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F996-C6B4-0472-0791-A3895877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C3F3-5AB3-D99E-20E5-AAAD631F1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182056"/>
            <a:ext cx="6281873" cy="5248622"/>
          </a:xfrm>
        </p:spPr>
        <p:txBody>
          <a:bodyPr>
            <a:normAutofit fontScale="92500" lnSpcReduction="10000"/>
          </a:bodyPr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a) Definer en ordbok som heter brukere, hvor dere matcher nøklene og verdiene overfor</a:t>
            </a:r>
          </a:p>
          <a:p>
            <a:r>
              <a:rPr lang="nb-NO" dirty="0"/>
              <a:t>b) Hvorfor kan det være fordelaktig å bruke en ordbok her?</a:t>
            </a:r>
          </a:p>
          <a:p>
            <a:r>
              <a:rPr lang="nb-NO" dirty="0"/>
              <a:t>c) «</a:t>
            </a:r>
            <a:r>
              <a:rPr lang="nb-NO" dirty="0" err="1"/>
              <a:t>karsi</a:t>
            </a:r>
            <a:r>
              <a:rPr lang="nb-NO" dirty="0"/>
              <a:t>» har registrert seg feil. Endre </a:t>
            </a:r>
            <a:r>
              <a:rPr lang="nb-NO" b="1" dirty="0"/>
              <a:t>navnet</a:t>
            </a:r>
            <a:r>
              <a:rPr lang="nb-NO" dirty="0"/>
              <a:t> hennes til «Kari Marie </a:t>
            </a:r>
            <a:r>
              <a:rPr lang="nb-NO" dirty="0" err="1"/>
              <a:t>Sirisen</a:t>
            </a:r>
            <a:r>
              <a:rPr lang="nb-NO" dirty="0"/>
              <a:t>»</a:t>
            </a:r>
          </a:p>
          <a:p>
            <a:r>
              <a:rPr lang="nb-NO" dirty="0"/>
              <a:t>d) Registrer deg selv som bruker i ordboka</a:t>
            </a:r>
          </a:p>
          <a:p>
            <a:r>
              <a:rPr lang="nb-NO" dirty="0"/>
              <a:t>e) Skriv ut «</a:t>
            </a:r>
            <a:r>
              <a:rPr lang="nb-NO" dirty="0" err="1"/>
              <a:t>hanjo</a:t>
            </a:r>
            <a:r>
              <a:rPr lang="nb-NO" dirty="0"/>
              <a:t>» sitt navn ved å hente det fra ordboka</a:t>
            </a:r>
          </a:p>
          <a:p>
            <a:r>
              <a:rPr lang="nb-NO" dirty="0"/>
              <a:t>f) Fjern Hanne Johnsen fra ordboka med en funksjon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BBD84-0B1E-F593-14F1-81FC550CD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424925"/>
            <a:ext cx="636358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41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FFAD-3B8A-7F1B-F747-FE84E4ED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Nøsta samlinger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991D3-12B6-266B-9F9A-D4E46AEBE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Det er mulig å putte en samling </a:t>
            </a:r>
            <a:r>
              <a:rPr lang="nb-NO" b="1" dirty="0"/>
              <a:t>inni </a:t>
            </a:r>
            <a:r>
              <a:rPr lang="nb-NO" dirty="0"/>
              <a:t>en annen samling</a:t>
            </a:r>
          </a:p>
          <a:p>
            <a:r>
              <a:rPr lang="nb-NO" dirty="0"/>
              <a:t>Dette kan fort bli forvirrende! Hold koden lesbar og forståelig</a:t>
            </a:r>
          </a:p>
          <a:p>
            <a:r>
              <a:rPr lang="nb-NO" dirty="0"/>
              <a:t>For eksempel: Lister inni en ordbok: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D1B81-6612-AF92-68FA-BEF5E3324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541" y="3770288"/>
            <a:ext cx="5938661" cy="228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34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2AC3-4A98-A104-23B7-74248084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Hvordan aksessere elementer i samlinger inne i samlinger?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F893-DBE6-12A6-C1C3-DE623A04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Dobbelaksessering</a:t>
            </a:r>
          </a:p>
          <a:p>
            <a:r>
              <a:rPr lang="nb-NO" dirty="0"/>
              <a:t>Eks:</a:t>
            </a:r>
          </a:p>
          <a:p>
            <a:pPr lvl="1"/>
            <a:r>
              <a:rPr lang="nb-NO" dirty="0" err="1"/>
              <a:t>print</a:t>
            </a:r>
            <a:r>
              <a:rPr lang="nb-NO" dirty="0"/>
              <a:t>(oppskrifter[«Egg og bacon»][1]) printer ut «bacon»</a:t>
            </a:r>
          </a:p>
          <a:p>
            <a:r>
              <a:rPr lang="nb-NO" dirty="0"/>
              <a:t>Hva skjer egentlig her?</a:t>
            </a:r>
          </a:p>
        </p:txBody>
      </p:sp>
    </p:spTree>
    <p:extLst>
      <p:ext uri="{BB962C8B-B14F-4D97-AF65-F5344CB8AC3E}">
        <p14:creationId xmlns:p14="http://schemas.microsoft.com/office/powerpoint/2010/main" val="1239242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DA4AA-013E-B106-1147-AA3117D7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160" y="677216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Dette </a:t>
            </a:r>
            <a:r>
              <a:rPr lang="en-US" sz="4800" dirty="0" err="1"/>
              <a:t>kan</a:t>
            </a:r>
            <a:r>
              <a:rPr lang="en-US" sz="4800" dirty="0"/>
              <a:t> </a:t>
            </a:r>
            <a:r>
              <a:rPr lang="en-US" sz="4800" dirty="0" err="1"/>
              <a:t>bli</a:t>
            </a:r>
            <a:r>
              <a:rPr lang="en-US" sz="4800" dirty="0"/>
              <a:t> </a:t>
            </a:r>
            <a:r>
              <a:rPr lang="en-US" sz="4800" dirty="0" err="1"/>
              <a:t>en</a:t>
            </a:r>
            <a:r>
              <a:rPr lang="en-US" sz="4800" dirty="0"/>
              <a:t> clusterfuck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4557F-27F3-AF1A-2C62-AB330D719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860" y="2717435"/>
            <a:ext cx="6558181" cy="271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41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3273-0873-C517-FE5B-B6453B15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Tenk på nøsta lister som en tabell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A0FF96-5C25-23B7-741F-646178B22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0011" y="2006521"/>
            <a:ext cx="7346475" cy="2844958"/>
          </a:xfrm>
        </p:spPr>
      </p:pic>
    </p:spTree>
    <p:extLst>
      <p:ext uri="{BB962C8B-B14F-4D97-AF65-F5344CB8AC3E}">
        <p14:creationId xmlns:p14="http://schemas.microsoft.com/office/powerpoint/2010/main" val="1086875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</p:grpSp>
      <p:pic>
        <p:nvPicPr>
          <p:cNvPr id="7" name="Content Placeholder 6" descr="A text on a white background&#10;&#10;Description automatically generated">
            <a:extLst>
              <a:ext uri="{FF2B5EF4-FFF2-40B4-BE49-F238E27FC236}">
                <a16:creationId xmlns:a16="http://schemas.microsoft.com/office/drawing/2014/main" id="{2971C388-2499-1C67-570E-750FFE90A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38936"/>
            <a:ext cx="10905066" cy="4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33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36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</p:grpSp>
      <p:pic>
        <p:nvPicPr>
          <p:cNvPr id="5" name="Content Placeholder 4" descr="A screenshot of a chat&#10;&#10;Description automatically generated">
            <a:extLst>
              <a:ext uri="{FF2B5EF4-FFF2-40B4-BE49-F238E27FC236}">
                <a16:creationId xmlns:a16="http://schemas.microsoft.com/office/drawing/2014/main" id="{BAE107D1-5F31-4D6A-4ED5-48CC53309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84412"/>
            <a:ext cx="10905066" cy="46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74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65000"/>
              </a:schemeClr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8ED986-F8B7-BDA0-4F54-EB4A46962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16" y="643467"/>
            <a:ext cx="574336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2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9E03-B95E-BDA2-9C9B-4405D941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for i 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AB53E-5530-2C4A-ECC2-D34CF576A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Navnkonvensjoner</a:t>
            </a:r>
            <a:endParaRPr lang="nb-NO" dirty="0"/>
          </a:p>
          <a:p>
            <a:r>
              <a:rPr lang="nb-NO" dirty="0"/>
              <a:t>Litt om objekter</a:t>
            </a:r>
          </a:p>
          <a:p>
            <a:r>
              <a:rPr lang="nb-NO" dirty="0"/>
              <a:t>Samlinger / «beholdere» (IN1010)</a:t>
            </a:r>
          </a:p>
          <a:p>
            <a:pPr lvl="1"/>
            <a:r>
              <a:rPr lang="nb-NO" dirty="0"/>
              <a:t>Lister</a:t>
            </a:r>
          </a:p>
          <a:p>
            <a:pPr lvl="1"/>
            <a:r>
              <a:rPr lang="nb-NO" dirty="0"/>
              <a:t>Mengder (</a:t>
            </a:r>
            <a:r>
              <a:rPr lang="nb-NO" dirty="0" err="1"/>
              <a:t>yucky</a:t>
            </a:r>
            <a:r>
              <a:rPr lang="nb-NO" dirty="0"/>
              <a:t> </a:t>
            </a:r>
            <a:r>
              <a:rPr lang="nb-NO" dirty="0" err="1"/>
              <a:t>yuck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Ordbøker</a:t>
            </a:r>
          </a:p>
          <a:p>
            <a:pPr lvl="1"/>
            <a:r>
              <a:rPr lang="nb-NO" dirty="0"/>
              <a:t>Nøstede samlinger</a:t>
            </a:r>
          </a:p>
        </p:txBody>
      </p:sp>
    </p:spTree>
    <p:extLst>
      <p:ext uri="{BB962C8B-B14F-4D97-AF65-F5344CB8AC3E}">
        <p14:creationId xmlns:p14="http://schemas.microsoft.com/office/powerpoint/2010/main" val="97956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18F1-DACD-B48F-FB8C-B9791B09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Navn-konvensjoner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1E22B-9493-D961-8EB8-DA1EB1727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Har ingenting å si for funksjonalitet av koden deres, MEN er lurt å følge de.</a:t>
            </a:r>
          </a:p>
          <a:p>
            <a:r>
              <a:rPr lang="nb-NO" dirty="0"/>
              <a:t>Enkelte uskrevne regler i </a:t>
            </a:r>
            <a:r>
              <a:rPr lang="nb-NO" dirty="0" err="1"/>
              <a:t>python</a:t>
            </a:r>
            <a:endParaRPr lang="nb-NO" dirty="0"/>
          </a:p>
          <a:p>
            <a:r>
              <a:rPr lang="nb-NO" dirty="0"/>
              <a:t>Filnavn: Liten forbokstav og understrek for mellomrom</a:t>
            </a:r>
          </a:p>
          <a:p>
            <a:r>
              <a:rPr lang="nb-NO" dirty="0"/>
              <a:t>Variabler:  Liten forbokstav, består av bokstaver (og tall), ikke bare tall, understrek for mellomrom (</a:t>
            </a:r>
            <a:r>
              <a:rPr lang="nb-NO" dirty="0" err="1"/>
              <a:t>snake_case</a:t>
            </a:r>
            <a:r>
              <a:rPr lang="nb-NO" dirty="0"/>
              <a:t>, ikke </a:t>
            </a:r>
            <a:r>
              <a:rPr lang="nb-NO" dirty="0" err="1"/>
              <a:t>CamelCase</a:t>
            </a:r>
            <a:r>
              <a:rPr lang="nb-NO" dirty="0"/>
              <a:t>)</a:t>
            </a:r>
          </a:p>
          <a:p>
            <a:r>
              <a:rPr lang="nb-NO" dirty="0"/>
              <a:t>Kall variabler noe som representerer verdien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34547B-6341-5BA8-ED8C-A848BDD0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411" y="4287357"/>
            <a:ext cx="4000435" cy="2122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56023A-D6A9-3C0E-7ABE-D2C443B09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06" y="4522118"/>
            <a:ext cx="4143716" cy="16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5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B34A-24F1-727B-3D95-D6D0CBC1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et objekt?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4E9F7-07A4-A3E4-457B-681146CE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Verdier er objekter</a:t>
            </a:r>
          </a:p>
          <a:p>
            <a:r>
              <a:rPr lang="nb-NO" dirty="0"/>
              <a:t>Objekter kommer med innebygd funksjonalitet</a:t>
            </a:r>
          </a:p>
          <a:p>
            <a:r>
              <a:rPr lang="nb-NO" dirty="0"/>
              <a:t>Har sin egen adresse i RAM</a:t>
            </a:r>
          </a:p>
          <a:p>
            <a:r>
              <a:rPr lang="nb-NO" dirty="0"/>
              <a:t>Man kan lage sine egne objekter (kommer senere i kurset)</a:t>
            </a:r>
          </a:p>
          <a:p>
            <a:r>
              <a:rPr lang="nb-NO" dirty="0"/>
              <a:t>Dere har allerede drevet med objekter (</a:t>
            </a:r>
            <a:r>
              <a:rPr lang="nb-NO" dirty="0" err="1"/>
              <a:t>strings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735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9ACC-C290-77CC-9853-E05E197A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Innebygde </a:t>
            </a:r>
            <a:r>
              <a:rPr lang="nb-NO" dirty="0" err="1"/>
              <a:t>string</a:t>
            </a:r>
            <a:r>
              <a:rPr lang="nb-NO" dirty="0"/>
              <a:t> funksjoner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2CAC-1B27-649F-D869-E393C27E7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.</a:t>
            </a:r>
            <a:r>
              <a:rPr lang="nb-NO" dirty="0" err="1"/>
              <a:t>lower</a:t>
            </a:r>
            <a:r>
              <a:rPr lang="nb-NO" dirty="0"/>
              <a:t>() – Gjør alle tegn til </a:t>
            </a:r>
            <a:r>
              <a:rPr lang="nb-NO" dirty="0" err="1"/>
              <a:t>lowercase</a:t>
            </a:r>
            <a:endParaRPr lang="nb-NO" dirty="0"/>
          </a:p>
          <a:p>
            <a:r>
              <a:rPr lang="nb-NO" dirty="0"/>
              <a:t>.</a:t>
            </a:r>
            <a:r>
              <a:rPr lang="nb-NO" dirty="0" err="1"/>
              <a:t>upper</a:t>
            </a:r>
            <a:r>
              <a:rPr lang="nb-NO" dirty="0"/>
              <a:t>() – Gjør alle tegn til </a:t>
            </a:r>
            <a:r>
              <a:rPr lang="nb-NO" dirty="0" err="1"/>
              <a:t>uppercase</a:t>
            </a:r>
            <a:endParaRPr lang="nb-NO" dirty="0"/>
          </a:p>
          <a:p>
            <a:r>
              <a:rPr lang="nb-NO" dirty="0"/>
              <a:t>len() – Teller antall tegn i en streng </a:t>
            </a:r>
          </a:p>
          <a:p>
            <a:r>
              <a:rPr lang="nb-NO" dirty="0"/>
              <a:t>.</a:t>
            </a:r>
            <a:r>
              <a:rPr lang="nb-NO" dirty="0" err="1"/>
              <a:t>count</a:t>
            </a:r>
            <a:r>
              <a:rPr lang="nb-NO" dirty="0"/>
              <a:t>() – Teller antall forekomster av et tegn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865B3-C4A6-C647-3134-2261438EA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86" y="3427497"/>
            <a:ext cx="3953427" cy="2086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1082F-A9BA-0518-4BDD-C3BF33F25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184" y="4110060"/>
            <a:ext cx="2970184" cy="139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0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6A82-D9CA-5A01-D668-F006CBAA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Samlinger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97FF-B8DA-1591-317D-674C958BF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Måter å beholde mange verdier uten å lagre de som variabler</a:t>
            </a:r>
          </a:p>
          <a:p>
            <a:r>
              <a:rPr lang="nb-NO" dirty="0"/>
              <a:t>Sparer mange linjer</a:t>
            </a:r>
          </a:p>
          <a:p>
            <a:r>
              <a:rPr lang="nb-NO" dirty="0"/>
              <a:t>Slipper å navngi mange forskjellige verdier</a:t>
            </a:r>
          </a:p>
          <a:p>
            <a:r>
              <a:rPr lang="nb-NO" dirty="0"/>
              <a:t>Ulike typer samlinger for ulike typer formål</a:t>
            </a:r>
          </a:p>
          <a:p>
            <a:r>
              <a:rPr lang="nb-NO" dirty="0"/>
              <a:t>Må vurdere hvem samling som egner seg best til hva man ønsker å oppnå</a:t>
            </a:r>
          </a:p>
        </p:txBody>
      </p:sp>
    </p:spTree>
    <p:extLst>
      <p:ext uri="{BB962C8B-B14F-4D97-AF65-F5344CB8AC3E}">
        <p14:creationId xmlns:p14="http://schemas.microsoft.com/office/powerpoint/2010/main" val="91394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9F36-FF4C-81EB-76D0-80519406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7DF3-9C6D-26DC-C506-A7693EA5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13661"/>
            <a:ext cx="6281873" cy="5248622"/>
          </a:xfrm>
        </p:spPr>
        <p:txBody>
          <a:bodyPr/>
          <a:lstStyle/>
          <a:p>
            <a:r>
              <a:rPr lang="nb-NO" dirty="0"/>
              <a:t>Spesifikk rekkefølge på elementene</a:t>
            </a:r>
          </a:p>
          <a:p>
            <a:r>
              <a:rPr lang="nb-NO" dirty="0"/>
              <a:t>Kan hente eller endre en spesifikk verdi</a:t>
            </a:r>
          </a:p>
          <a:p>
            <a:r>
              <a:rPr lang="nb-NO" dirty="0"/>
              <a:t>Alle verdier har en spesifikk posisjon</a:t>
            </a:r>
          </a:p>
          <a:p>
            <a:pPr lvl="1"/>
            <a:r>
              <a:rPr lang="nb-NO" dirty="0"/>
              <a:t>Kalles indekser</a:t>
            </a:r>
          </a:p>
          <a:p>
            <a:pPr lvl="1"/>
            <a:r>
              <a:rPr lang="nb-NO" dirty="0"/>
              <a:t>Starter fra indeks 0 (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question</a:t>
            </a:r>
            <a:r>
              <a:rPr lang="nb-NO" dirty="0"/>
              <a:t> it) og går fra venstre til høyre</a:t>
            </a:r>
          </a:p>
          <a:p>
            <a:r>
              <a:rPr lang="nb-NO" dirty="0"/>
              <a:t>Kan ha hvem som helst datatyper i samme liste (forskjell fra </a:t>
            </a:r>
            <a:r>
              <a:rPr lang="nb-NO" dirty="0" err="1"/>
              <a:t>arrays</a:t>
            </a:r>
            <a:r>
              <a:rPr lang="nb-NO" dirty="0"/>
              <a:t>, kommer i IN1010)</a:t>
            </a:r>
          </a:p>
          <a:p>
            <a:r>
              <a:rPr lang="nb-NO" dirty="0"/>
              <a:t>Noteres med </a:t>
            </a:r>
            <a:r>
              <a:rPr lang="nb-NO" dirty="0" err="1"/>
              <a:t>klammeparanteser</a:t>
            </a:r>
            <a:r>
              <a:rPr lang="nb-NO" dirty="0"/>
              <a:t>, []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2074F-1753-94F5-0932-09D0F7A04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14" y="4066719"/>
            <a:ext cx="6011114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5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00EF-56FE-3FF0-1A40-7EDEA797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Manipulere lister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9E7F7-4B16-34CF-5520-42E391679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/>
              <a:t>.</a:t>
            </a:r>
            <a:r>
              <a:rPr lang="nb-NO" dirty="0" err="1"/>
              <a:t>append</a:t>
            </a:r>
            <a:r>
              <a:rPr lang="nb-NO" dirty="0"/>
              <a:t>(element) – Legger til BAKERST i lista</a:t>
            </a:r>
          </a:p>
          <a:p>
            <a:r>
              <a:rPr lang="nb-NO" dirty="0"/>
              <a:t>.</a:t>
            </a:r>
            <a:r>
              <a:rPr lang="nb-NO" dirty="0" err="1"/>
              <a:t>insert</a:t>
            </a:r>
            <a:r>
              <a:rPr lang="nb-NO" dirty="0"/>
              <a:t>(indeks, element) – Legger til på spesifisert indeks, forskyver alt bak med én indeks</a:t>
            </a:r>
          </a:p>
          <a:p>
            <a:r>
              <a:rPr lang="nb-NO" dirty="0"/>
              <a:t>listenavn[indeks] – Henter ut element på en indeks</a:t>
            </a:r>
          </a:p>
          <a:p>
            <a:r>
              <a:rPr lang="nb-NO" dirty="0"/>
              <a:t>listenavn[indeks] = element – Erstatter elementet på en spesifisert indeks med et annet element</a:t>
            </a:r>
          </a:p>
          <a:p>
            <a:pPr lvl="1"/>
            <a:r>
              <a:rPr lang="nb-NO" dirty="0"/>
              <a:t>OBS: Fjerner elementet som allerede var på den spesifiserte indeksen</a:t>
            </a:r>
          </a:p>
          <a:p>
            <a:r>
              <a:rPr lang="nb-NO" dirty="0"/>
              <a:t> len(listenavn) – Teller antall elementer i lista</a:t>
            </a:r>
          </a:p>
          <a:p>
            <a:r>
              <a:rPr lang="nb-NO" dirty="0"/>
              <a:t>element </a:t>
            </a:r>
            <a:r>
              <a:rPr lang="nb-NO" b="1" dirty="0"/>
              <a:t>in </a:t>
            </a:r>
            <a:r>
              <a:rPr lang="nb-NO" dirty="0"/>
              <a:t>listenavn – Returnerer en sannhetsverdi basert på om et spesifisert element er i en indeks eller ei</a:t>
            </a:r>
          </a:p>
          <a:p>
            <a:r>
              <a:rPr lang="nb-NO" dirty="0"/>
              <a:t>.</a:t>
            </a:r>
            <a:r>
              <a:rPr lang="nb-NO" dirty="0" err="1"/>
              <a:t>remove</a:t>
            </a:r>
            <a:r>
              <a:rPr lang="nb-NO" dirty="0"/>
              <a:t>(element) – Fjerner et spesifisert element fra lista</a:t>
            </a:r>
          </a:p>
          <a:p>
            <a:pPr lvl="1"/>
            <a:r>
              <a:rPr lang="nb-NO" dirty="0"/>
              <a:t>OBS: Gir feilmelding hvis elementet ikke finnes i lista</a:t>
            </a:r>
          </a:p>
        </p:txBody>
      </p:sp>
    </p:spTree>
    <p:extLst>
      <p:ext uri="{BB962C8B-B14F-4D97-AF65-F5344CB8AC3E}">
        <p14:creationId xmlns:p14="http://schemas.microsoft.com/office/powerpoint/2010/main" val="228406218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Metadata/LabelInfo.xml><?xml version="1.0" encoding="utf-8"?>
<clbl:labelList xmlns:clbl="http://schemas.microsoft.com/office/2020/mipLabelMetadata">
  <clbl:label id="{463b6811-b0a4-4b2a-b932-72c4c970c5d2}" enabled="0" method="" siteId="{463b6811-b0a4-4b2a-b932-72c4c970c5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1278</TotalTime>
  <Words>926</Words>
  <Application>Microsoft Macintosh PowerPoint</Application>
  <PresentationFormat>Widescreen</PresentationFormat>
  <Paragraphs>142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 Light</vt:lpstr>
      <vt:lpstr>Rockwell</vt:lpstr>
      <vt:lpstr>Wingdings</vt:lpstr>
      <vt:lpstr>Atlas</vt:lpstr>
      <vt:lpstr>Konseptforståelse uke    </vt:lpstr>
      <vt:lpstr>Læringsmål</vt:lpstr>
      <vt:lpstr>Plan for i dag</vt:lpstr>
      <vt:lpstr>Navn-konvensjoner</vt:lpstr>
      <vt:lpstr>Hva er et objekt?</vt:lpstr>
      <vt:lpstr>Innebygde string funksjoner</vt:lpstr>
      <vt:lpstr>Samlinger</vt:lpstr>
      <vt:lpstr>Lister</vt:lpstr>
      <vt:lpstr>Manipulere lister</vt:lpstr>
      <vt:lpstr>Eksempel</vt:lpstr>
      <vt:lpstr>Oppgave </vt:lpstr>
      <vt:lpstr>Fasit</vt:lpstr>
      <vt:lpstr>Husker dere?</vt:lpstr>
      <vt:lpstr>Fasit</vt:lpstr>
      <vt:lpstr>Mengder</vt:lpstr>
      <vt:lpstr>Mengder er ikke så viktige i IN1000</vt:lpstr>
      <vt:lpstr>Pause   Gruppe 6          Husk å registrere oppmøte :)    https://nettskjema.no/a/in1000gruppetime  </vt:lpstr>
      <vt:lpstr>Ordbøker</vt:lpstr>
      <vt:lpstr>Ordbok funksjoner</vt:lpstr>
      <vt:lpstr>Eksempel</vt:lpstr>
      <vt:lpstr>Gjør ordbøker lesbare!</vt:lpstr>
      <vt:lpstr>Oppgave</vt:lpstr>
      <vt:lpstr>Nøsta samlinger</vt:lpstr>
      <vt:lpstr>Hvordan aksessere elementer i samlinger inne i samlinger?</vt:lpstr>
      <vt:lpstr>Dette kan bli en clusterfuck</vt:lpstr>
      <vt:lpstr>Tenk på nøsta lister som en tabell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Bjerke</dc:creator>
  <cp:lastModifiedBy>Lennard Denby</cp:lastModifiedBy>
  <cp:revision>2</cp:revision>
  <dcterms:created xsi:type="dcterms:W3CDTF">2024-09-03T10:48:05Z</dcterms:created>
  <dcterms:modified xsi:type="dcterms:W3CDTF">2024-09-04T11:17:41Z</dcterms:modified>
</cp:coreProperties>
</file>