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02AAA-587D-8F45-B78E-997311A26A84}" v="1" dt="2024-09-23T13:08:05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nard Rolstad Denby" userId="32b70bad-f9a6-4436-bae9-a88e91ea250f" providerId="ADAL" clId="{A7202AAA-587D-8F45-B78E-997311A26A84}"/>
    <pc:docChg chg="addSld delSld modSld sldOrd">
      <pc:chgData name="Lennard Rolstad Denby" userId="32b70bad-f9a6-4436-bae9-a88e91ea250f" providerId="ADAL" clId="{A7202AAA-587D-8F45-B78E-997311A26A84}" dt="2024-09-23T13:08:11.907" v="4" actId="20578"/>
      <pc:docMkLst>
        <pc:docMk/>
      </pc:docMkLst>
      <pc:sldChg chg="new del">
        <pc:chgData name="Lennard Rolstad Denby" userId="32b70bad-f9a6-4436-bae9-a88e91ea250f" providerId="ADAL" clId="{A7202AAA-587D-8F45-B78E-997311A26A84}" dt="2024-09-23T13:08:09.087" v="3" actId="2696"/>
        <pc:sldMkLst>
          <pc:docMk/>
          <pc:sldMk cId="1835369315" sldId="263"/>
        </pc:sldMkLst>
      </pc:sldChg>
      <pc:sldChg chg="delSp add ord setBg delDesignElem">
        <pc:chgData name="Lennard Rolstad Denby" userId="32b70bad-f9a6-4436-bae9-a88e91ea250f" providerId="ADAL" clId="{A7202AAA-587D-8F45-B78E-997311A26A84}" dt="2024-09-23T13:08:11.907" v="4" actId="20578"/>
        <pc:sldMkLst>
          <pc:docMk/>
          <pc:sldMk cId="2977141500" sldId="264"/>
        </pc:sldMkLst>
        <pc:spChg chg="del">
          <ac:chgData name="Lennard Rolstad Denby" userId="32b70bad-f9a6-4436-bae9-a88e91ea250f" providerId="ADAL" clId="{A7202AAA-587D-8F45-B78E-997311A26A84}" dt="2024-09-23T13:08:05.646" v="2"/>
          <ac:spMkLst>
            <pc:docMk/>
            <pc:sldMk cId="2977141500" sldId="264"/>
            <ac:spMk id="1057" creationId="{34DD805B-2A7B-4ADA-9C4D-E0C9F192DBB3}"/>
          </ac:spMkLst>
        </pc:spChg>
        <pc:spChg chg="del">
          <ac:chgData name="Lennard Rolstad Denby" userId="32b70bad-f9a6-4436-bae9-a88e91ea250f" providerId="ADAL" clId="{A7202AAA-587D-8F45-B78E-997311A26A84}" dt="2024-09-23T13:08:05.646" v="2"/>
          <ac:spMkLst>
            <pc:docMk/>
            <pc:sldMk cId="2977141500" sldId="264"/>
            <ac:spMk id="1085" creationId="{9BF6EDB4-B4ED-4900-9E38-A7AE0EEEEA1F}"/>
          </ac:spMkLst>
        </pc:spChg>
        <pc:grpChg chg="del">
          <ac:chgData name="Lennard Rolstad Denby" userId="32b70bad-f9a6-4436-bae9-a88e91ea250f" providerId="ADAL" clId="{A7202AAA-587D-8F45-B78E-997311A26A84}" dt="2024-09-23T13:08:05.646" v="2"/>
          <ac:grpSpMkLst>
            <pc:docMk/>
            <pc:sldMk cId="2977141500" sldId="264"/>
            <ac:grpSpMk id="1031" creationId="{17C4610E-9C18-467B-BF10-BE6A974CC364}"/>
          </ac:grpSpMkLst>
        </pc:grpChg>
        <pc:grpChg chg="del">
          <ac:chgData name="Lennard Rolstad Denby" userId="32b70bad-f9a6-4436-bae9-a88e91ea250f" providerId="ADAL" clId="{A7202AAA-587D-8F45-B78E-997311A26A84}" dt="2024-09-23T13:08:05.646" v="2"/>
          <ac:grpSpMkLst>
            <pc:docMk/>
            <pc:sldMk cId="2977141500" sldId="264"/>
            <ac:grpSpMk id="1052" creationId="{A899734C-500F-4274-9854-8BFA14A1D7EE}"/>
          </ac:grpSpMkLst>
        </pc:grpChg>
        <pc:grpChg chg="del">
          <ac:chgData name="Lennard Rolstad Denby" userId="32b70bad-f9a6-4436-bae9-a88e91ea250f" providerId="ADAL" clId="{A7202AAA-587D-8F45-B78E-997311A26A84}" dt="2024-09-23T13:08:05.646" v="2"/>
          <ac:grpSpMkLst>
            <pc:docMk/>
            <pc:sldMk cId="2977141500" sldId="264"/>
            <ac:grpSpMk id="1059" creationId="{C664A566-6D08-4E84-9708-4916A20016FF}"/>
          </ac:grpSpMkLst>
        </pc:grpChg>
        <pc:grpChg chg="del">
          <ac:chgData name="Lennard Rolstad Denby" userId="32b70bad-f9a6-4436-bae9-a88e91ea250f" providerId="ADAL" clId="{A7202AAA-587D-8F45-B78E-997311A26A84}" dt="2024-09-23T13:08:05.646" v="2"/>
          <ac:grpSpMkLst>
            <pc:docMk/>
            <pc:sldMk cId="2977141500" sldId="264"/>
            <ac:grpSpMk id="1080" creationId="{B83678BA-0A50-4D51-9E9E-08BB66F83C3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488CD-7386-724A-BF67-86B33739B8E5}" type="datetimeFigureOut">
              <a:rPr lang="en-NO" smtClean="0"/>
              <a:t>23/09/2024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B0F89-2F84-D847-8B8C-B9AFB273FEE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686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B0F89-2F84-D847-8B8C-B9AFB273FEEF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4158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0FB9-EDA4-3636-65B4-258D01D43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72CCF-8DDB-5D57-A6EC-A645FF0E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71CAD-17EB-778B-C0C1-FF7C8D18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23/09/2024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C2C2-0F1D-2CA5-BD83-A7CAD2B3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42C2-75CF-C864-2DD6-D040DF11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3822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2C30-4847-0843-6188-345C2C04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EFD36-07D4-C078-BCF5-FF87EECD7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BBD1-2BE3-050C-969D-30639477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23/09/2024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15C2-8311-6BC5-C7A2-243E03B8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C28C-3964-A574-84E2-AE70F00E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863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68769-484A-603C-7004-AF6E97307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648A7-0C8B-00B6-2048-6E96BCBE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E0B5-9890-B13A-8BCB-72FBA62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23/09/2024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48B61-2F3E-91C5-D0E9-CE6ACB0E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0E30-0A3C-D73B-25CA-B2D24882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84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5CEF-491E-37D8-1748-3A7834DF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7219-0775-91D0-3F52-B57B167B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A846-29CF-4B25-D8DB-C8F018BF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23/09/2024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F7D1-7247-5DA2-AA91-B354EB9D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F6F1-FC90-C43A-4027-5A31B2BA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9686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0D61-1C17-EE51-FDF1-1257FFA5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3ED4F-C62D-AF82-5CA7-01207BA7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DF3C-B989-843D-0322-3F17772D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23/09/2024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8A2A-C703-F37C-B598-E451C46D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68F1-22DF-BB81-F136-CB9D86E2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3227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C6E1-2EC3-E3E9-060C-7576B218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2E75-8D5D-BA3F-0BD2-BC3AC4642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8CABB-4564-70EF-8A0C-CAACB7394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0A7B-AFFF-6FD0-25B8-DCE3C808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23/09/2024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5381A-6AE0-ACC6-7C9D-D18E31C1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AE57C-B5F0-3816-90E2-7ECE3BD5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169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E79C-108C-4FFA-7D1B-B51E372F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54212-5424-AB80-0FE4-76D73B6E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A058E-2070-A084-F30B-9D7569976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3689-0B1A-2973-DE53-0F2643CA0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49815-69CF-8CEF-78B7-1314C0EE6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45619-A4F1-8B2C-F50D-54011B9E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23/09/2024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D3B79-1451-FE60-77A3-A9B176CA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FF4C4-B2C1-37C8-B77C-53F94C0B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0933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A065-057D-BFE6-07F6-6FCAE84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AB749-1351-6062-14E6-DB37002B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23/09/2024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70062-3071-8668-A659-7FDEC635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7233-85E6-83B0-8736-7503CAED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0278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7A296-D421-B6C8-7863-E2C332A8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23/09/2024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544DB-A65A-2568-FE46-BC1CA5A4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EDBD3-AF53-C0E9-69BF-6C72B9F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282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F523-5A6F-3D88-84FE-610E65B4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82D6-441A-4A47-E102-8CDD56FE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3C37-01BA-A2DE-207A-FA316A0F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567C3-F22B-54F7-F786-EAA01BEC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23/09/2024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5AAC6-B63C-BB10-5C21-FCA80675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34E57-3678-868C-D4FE-3762971A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5830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4F57-878D-C012-8248-ED485B7C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A78E-6A01-FE7A-D4B4-98DF0562F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912CA-BBD4-166F-A210-4AA453E9E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D39C-2C30-FD23-1BC1-47AE891E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1BFF-5099-2D47-BD0C-CAF76ABE6A97}" type="datetimeFigureOut">
              <a:rPr lang="en-NO" smtClean="0"/>
              <a:t>23/09/2024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E30C-3BA3-5FB6-CAF7-CC614ED9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B3D07-57E7-A55E-30B0-58FDCE88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0565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0F86-336A-7763-7F9B-7FDBBC9A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4EF7-0B3E-8E51-7650-A5BB24C35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5254E-75BF-7563-323E-7F3913BCB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F1BFF-5099-2D47-BD0C-CAF76ABE6A97}" type="datetimeFigureOut">
              <a:rPr lang="en-NO" smtClean="0"/>
              <a:t>23/09/2024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C056-1082-2886-6280-F8F5E822E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7BF2-1C56-813F-4FB8-3A9906BD6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A73F7-23E7-604B-B33C-88E55888D71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889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672CF4-9A3A-2625-2092-787D1C116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72832B0-5544-A978-57EB-0BEFB195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713706"/>
            <a:ext cx="10244482" cy="27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4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B76DF460-7482-E05D-9FCE-D9CFF574D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098042"/>
            <a:ext cx="10905066" cy="46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9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B47A-C161-B8AA-62E9-835AD07D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11" y="2798188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5300" u="none" strike="noStrike" normalizeH="0" baseline="0" dirty="0">
                <a:ln>
                  <a:noFill/>
                </a:ln>
              </a:rPr>
              <a:t>Pause &lt;3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3100" u="none" strike="noStrike" normalizeH="0" baseline="0" dirty="0">
                <a:ln>
                  <a:noFill/>
                </a:ln>
              </a:rPr>
              <a:t>Gruppe </a:t>
            </a:r>
            <a:r>
              <a:rPr lang="en-US" altLang="nb-NO" sz="3100" dirty="0"/>
              <a:t>6</a:t>
            </a:r>
            <a:endParaRPr kumimoji="0" lang="en-US" altLang="nb-NO" sz="31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400" u="none" strike="noStrike" normalizeH="0" baseline="0" dirty="0">
                <a:ln>
                  <a:noFill/>
                </a:ln>
              </a:rPr>
              <a:t>       </a:t>
            </a: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2200" u="none" strike="noStrike" normalizeH="0" baseline="0" dirty="0">
                <a:ln>
                  <a:noFill/>
                </a:ln>
              </a:rPr>
              <a:t>Husk å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registrere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oppmøte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:)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800" u="none" strike="noStrike" normalizeH="0" baseline="0" dirty="0">
                <a:ln>
                  <a:noFill/>
                </a:ln>
              </a:rPr>
              <a:t>https://nettskjema.no/a/in1000gruppetime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5DDC5-BA20-3E63-D0CC-E0AF8B23E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061" y="942167"/>
            <a:ext cx="4575957" cy="457595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4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E93E4B37-3384-6CF7-8555-7349D4E95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6" cy="50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3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1B147F7C-03FA-EB40-B173-59233CEF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97931"/>
            <a:ext cx="10905066" cy="40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8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971208C3-2604-CCF1-395E-5FF6D17E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7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A57CEC14-CD4E-3B2F-41C0-ED8C60E3E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56" y="643466"/>
            <a:ext cx="94424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0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CECC8A19-CB3A-D6D3-3068-0DFDC81AC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43628"/>
            <a:ext cx="10905066" cy="53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9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</Words>
  <Application>Microsoft Macintosh PowerPoint</Application>
  <PresentationFormat>Widescreen</PresentationFormat>
  <Paragraphs>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Pause &lt;3   Gruppe 6          Husk å registrere oppmøte :)    https://nettskjema.no/a/in1000gruppetime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Rolstad Denby</dc:creator>
  <cp:lastModifiedBy>Lennard Rolstad Denby</cp:lastModifiedBy>
  <cp:revision>1</cp:revision>
  <dcterms:created xsi:type="dcterms:W3CDTF">2024-09-22T12:57:05Z</dcterms:created>
  <dcterms:modified xsi:type="dcterms:W3CDTF">2024-09-23T13:08:13Z</dcterms:modified>
</cp:coreProperties>
</file>