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437C-3516-774A-0290-C0158BBC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F1B1D-2585-E0F8-CB8A-8214C2F6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EAE-95C4-A7B2-D70E-8E47D2B5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F834-D602-DE2C-68D9-6D8A1FE2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C368-651B-7090-64B3-5B45A283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91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56EE-DE45-FDD5-D049-0AE27062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C139-B12D-18ED-5C80-C4FC8258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413C-374D-D8D4-FE9F-CB1C3724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1DED-6B9C-4141-FE13-68517ECB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7D72-12A2-21CB-CDE2-9CA4F929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5760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2222-BB0D-65EF-BDF7-296DA995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5C4F1-4674-C926-8CBD-8E2C93C6A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E869-52A9-C19A-83C3-FFC65EF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61B2-072D-9F10-3A2B-BFB4725E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A34A-16D3-B030-581F-F13EB92E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411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6685-F000-9132-E725-D9832A61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C253-EB58-A15C-5243-7427E531A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87B-80C3-B0AF-EA9B-41E8B3DA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5544-39FE-23F9-0670-858CFD22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09CE-CAA1-6A44-05B8-0D2C9C4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6194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B5F1-1888-EF58-DA1A-BCCDDCDC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A0DA3-BE93-D866-C427-43F7A0DB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1E6B-625A-3CD1-C25D-A29D3FC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5E8F-5091-3E93-FB5D-2E8649A4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71E7-A792-13F3-50FA-8CC4D7F4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1215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F278-4437-FC8C-5CBE-ED5570E3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F78B-3A7D-42AC-EB3A-555AB9C44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049B5-A3BC-C6A3-4DD0-489BF298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52C7-AC8F-0A7F-4D6A-FB767200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BF4BE-64E0-9369-D1D4-9EEC499A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0D07-DDA8-822B-992B-33E8B9EE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092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AA49-8DEE-3224-1333-6DE88CDA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4407-BD8F-56C2-5FAE-40891768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5423-6F65-658E-425C-892C1A98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92AF0-8AD4-088C-191C-573093D17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26101-743A-FDF5-7451-59A935C46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C3A09-574F-0593-03E2-AEB1BAC5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DAB2D-C99E-1CBC-DFE1-E1750276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AC33D-306A-93FC-1260-B59073C6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8720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8319-E7EF-2458-9B86-0C58F283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ECDEA-D361-0069-D557-4E6D35DE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8FB29-E19E-CC97-32EC-2B2FBD73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1A3A9-CCC0-0AA0-2274-F663216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532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0BABD-9CAD-A34B-F0A2-468B0B30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595BA-1FE5-F762-B405-DABBF5EE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629A-D2A5-C667-549B-5387186E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2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8312-7944-9361-DCD8-2BBC4E5F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7AD0-B4B9-B0A8-7DA6-0B5D419C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39BA-FDD2-3F34-ACD3-CFD1F068A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9837-A9D3-CA36-0E4C-1307875C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A380-6E5E-2740-7A73-20242C86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46B2-E249-AF1D-7B76-B69AE6C0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351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7DF-C294-4E93-4F6C-BCB2E009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D9B4F-39EF-1718-9AB9-985745378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0D7A5-20D3-72BC-814B-8563BA64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4ADE8-BC66-5AAB-EB77-000A8950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7DF1-9E24-2961-3F04-D8DF03A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7B86-88CB-B454-BC19-7EFECA40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905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0B769-8295-9B9D-0A92-3EB8D71F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969DE-A044-C4CE-B22D-FE02BBF0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47FA-2BCD-F590-1595-0B6BE48A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1DEC1-2EF2-C74B-9B35-22EB2816E05D}" type="datetimeFigureOut">
              <a:rPr lang="en-NO" smtClean="0"/>
              <a:t>09/10/2024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38B0-7548-6013-3747-0E4736034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35853-F764-4AF3-C2F5-74EA47AD3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378C6-FEC2-C34C-A1C5-9DDF0E00C7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062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41FA-6E6C-0DAD-82CE-94ADF17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Eksamensoppgaver Konseptforståelse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3689-58EF-945C-1EE6-5171AE56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Referanser</a:t>
            </a:r>
          </a:p>
        </p:txBody>
      </p:sp>
    </p:spTree>
    <p:extLst>
      <p:ext uri="{BB962C8B-B14F-4D97-AF65-F5344CB8AC3E}">
        <p14:creationId xmlns:p14="http://schemas.microsoft.com/office/powerpoint/2010/main" val="10091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65E2-C10F-AC4E-4A3F-58CB75565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21CE1-BD7D-6AE4-2EB6-0DCAC603E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FB5125E-D7FD-7A6F-A954-CA18BB6C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61" y="0"/>
            <a:ext cx="6776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136-C526-6669-8EAB-2F6A0634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2CD347E-CF5A-5608-03F7-1057C1C35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248" y="0"/>
            <a:ext cx="7977453" cy="4351338"/>
          </a:xfrm>
        </p:spPr>
      </p:pic>
      <p:pic>
        <p:nvPicPr>
          <p:cNvPr id="7" name="Picture 6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40BD4E4C-9B97-F8F3-68AE-4E3647F9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73" y="4351338"/>
            <a:ext cx="6308065" cy="24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A448-D923-E256-CA23-3574CDBA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9F7F4A9-6DFF-78C0-07DD-9650E9F1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578" y="64293"/>
            <a:ext cx="8250844" cy="6729413"/>
          </a:xfrm>
        </p:spPr>
      </p:pic>
    </p:spTree>
    <p:extLst>
      <p:ext uri="{BB962C8B-B14F-4D97-AF65-F5344CB8AC3E}">
        <p14:creationId xmlns:p14="http://schemas.microsoft.com/office/powerpoint/2010/main" val="51822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Eksamensoppgaver Konseptforståelse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2024-10-09T11:07:20Z</dcterms:created>
  <dcterms:modified xsi:type="dcterms:W3CDTF">2024-10-09T11:16:51Z</dcterms:modified>
</cp:coreProperties>
</file>