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0" r:id="rId15"/>
    <p:sldId id="269" r:id="rId16"/>
    <p:sldId id="270" r:id="rId17"/>
    <p:sldId id="271" r:id="rId18"/>
    <p:sldId id="272" r:id="rId19"/>
    <p:sldId id="27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2C1E0-E56C-4A67-A445-159B489E8A45}" v="5" dt="2024-09-25T10:27:0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Bjerke" userId="60c1511e-e845-44ae-92e0-948ab669353f" providerId="ADAL" clId="{BC02C1E0-E56C-4A67-A445-159B489E8A45}"/>
    <pc:docChg chg="undo custSel addSld modSld sldOrd addMainMaster">
      <pc:chgData name="Timothy Bjerke" userId="60c1511e-e845-44ae-92e0-948ab669353f" providerId="ADAL" clId="{BC02C1E0-E56C-4A67-A445-159B489E8A45}" dt="2024-09-25T10:32:09.619" v="3050" actId="1076"/>
      <pc:docMkLst>
        <pc:docMk/>
      </pc:docMkLst>
      <pc:sldChg chg="modSp mod">
        <pc:chgData name="Timothy Bjerke" userId="60c1511e-e845-44ae-92e0-948ab669353f" providerId="ADAL" clId="{BC02C1E0-E56C-4A67-A445-159B489E8A45}" dt="2024-09-24T19:25:22.677" v="22" actId="20577"/>
        <pc:sldMkLst>
          <pc:docMk/>
          <pc:sldMk cId="3387467285" sldId="256"/>
        </pc:sldMkLst>
        <pc:spChg chg="mod">
          <ac:chgData name="Timothy Bjerke" userId="60c1511e-e845-44ae-92e0-948ab669353f" providerId="ADAL" clId="{BC02C1E0-E56C-4A67-A445-159B489E8A45}" dt="2024-09-24T19:25:22.677" v="22" actId="20577"/>
          <ac:spMkLst>
            <pc:docMk/>
            <pc:sldMk cId="3387467285" sldId="256"/>
            <ac:spMk id="2" creationId="{CD91E783-DC92-573D-4B87-7F0D821E5EEC}"/>
          </ac:spMkLst>
        </pc:spChg>
      </pc:sldChg>
      <pc:sldChg chg="modSp add mod">
        <pc:chgData name="Timothy Bjerke" userId="60c1511e-e845-44ae-92e0-948ab669353f" providerId="ADAL" clId="{BC02C1E0-E56C-4A67-A445-159B489E8A45}" dt="2024-09-25T07:10:23.206" v="2812" actId="20577"/>
        <pc:sldMkLst>
          <pc:docMk/>
          <pc:sldMk cId="3941524434" sldId="257"/>
        </pc:sldMkLst>
        <pc:spChg chg="mod">
          <ac:chgData name="Timothy Bjerke" userId="60c1511e-e845-44ae-92e0-948ab669353f" providerId="ADAL" clId="{BC02C1E0-E56C-4A67-A445-159B489E8A45}" dt="2024-09-25T07:10:23.206" v="2812" actId="20577"/>
          <ac:spMkLst>
            <pc:docMk/>
            <pc:sldMk cId="3941524434" sldId="257"/>
            <ac:spMk id="3" creationId="{0D61BD9A-B4A7-F172-84AD-D245E1028384}"/>
          </ac:spMkLst>
        </pc:spChg>
      </pc:sldChg>
      <pc:sldChg chg="addSp delSp modSp add mod">
        <pc:chgData name="Timothy Bjerke" userId="60c1511e-e845-44ae-92e0-948ab669353f" providerId="ADAL" clId="{BC02C1E0-E56C-4A67-A445-159B489E8A45}" dt="2024-09-24T19:28:15.215" v="36" actId="1076"/>
        <pc:sldMkLst>
          <pc:docMk/>
          <pc:sldMk cId="2326087281" sldId="258"/>
        </pc:sldMkLst>
        <pc:picChg chg="del">
          <ac:chgData name="Timothy Bjerke" userId="60c1511e-e845-44ae-92e0-948ab669353f" providerId="ADAL" clId="{BC02C1E0-E56C-4A67-A445-159B489E8A45}" dt="2024-09-24T19:28:09.536" v="33" actId="478"/>
          <ac:picMkLst>
            <pc:docMk/>
            <pc:sldMk cId="2326087281" sldId="258"/>
            <ac:picMk id="5" creationId="{949017FC-24C4-6BFD-A466-66D676D7213C}"/>
          </ac:picMkLst>
        </pc:picChg>
        <pc:picChg chg="add mod">
          <ac:chgData name="Timothy Bjerke" userId="60c1511e-e845-44ae-92e0-948ab669353f" providerId="ADAL" clId="{BC02C1E0-E56C-4A67-A445-159B489E8A45}" dt="2024-09-24T19:28:15.215" v="36" actId="1076"/>
          <ac:picMkLst>
            <pc:docMk/>
            <pc:sldMk cId="2326087281" sldId="258"/>
            <ac:picMk id="6" creationId="{49A6DD09-14A0-9608-4690-81246F4A4882}"/>
          </ac:picMkLst>
        </pc:picChg>
      </pc:sldChg>
      <pc:sldChg chg="add ord">
        <pc:chgData name="Timothy Bjerke" userId="60c1511e-e845-44ae-92e0-948ab669353f" providerId="ADAL" clId="{BC02C1E0-E56C-4A67-A445-159B489E8A45}" dt="2024-09-24T20:40:18.543" v="2809"/>
        <pc:sldMkLst>
          <pc:docMk/>
          <pc:sldMk cId="395622522" sldId="259"/>
        </pc:sldMkLst>
      </pc:sldChg>
      <pc:sldChg chg="add ord">
        <pc:chgData name="Timothy Bjerke" userId="60c1511e-e845-44ae-92e0-948ab669353f" providerId="ADAL" clId="{BC02C1E0-E56C-4A67-A445-159B489E8A45}" dt="2024-09-24T20:40:19.813" v="2811"/>
        <pc:sldMkLst>
          <pc:docMk/>
          <pc:sldMk cId="2977141500" sldId="260"/>
        </pc:sldMkLst>
      </pc:sldChg>
      <pc:sldChg chg="add">
        <pc:chgData name="Timothy Bjerke" userId="60c1511e-e845-44ae-92e0-948ab669353f" providerId="ADAL" clId="{BC02C1E0-E56C-4A67-A445-159B489E8A45}" dt="2024-09-24T19:26:08.006" v="32"/>
        <pc:sldMkLst>
          <pc:docMk/>
          <pc:sldMk cId="2936852305" sldId="261"/>
        </pc:sldMkLst>
      </pc:sldChg>
      <pc:sldChg chg="modSp new mod">
        <pc:chgData name="Timothy Bjerke" userId="60c1511e-e845-44ae-92e0-948ab669353f" providerId="ADAL" clId="{BC02C1E0-E56C-4A67-A445-159B489E8A45}" dt="2024-09-24T19:49:21.292" v="1151" actId="20577"/>
        <pc:sldMkLst>
          <pc:docMk/>
          <pc:sldMk cId="2467827246" sldId="262"/>
        </pc:sldMkLst>
        <pc:spChg chg="mod">
          <ac:chgData name="Timothy Bjerke" userId="60c1511e-e845-44ae-92e0-948ab669353f" providerId="ADAL" clId="{BC02C1E0-E56C-4A67-A445-159B489E8A45}" dt="2024-09-24T19:28:27.765" v="53" actId="20577"/>
          <ac:spMkLst>
            <pc:docMk/>
            <pc:sldMk cId="2467827246" sldId="262"/>
            <ac:spMk id="2" creationId="{095B1C8C-BE89-70E4-1B21-96564F9A481C}"/>
          </ac:spMkLst>
        </pc:spChg>
        <pc:spChg chg="mod">
          <ac:chgData name="Timothy Bjerke" userId="60c1511e-e845-44ae-92e0-948ab669353f" providerId="ADAL" clId="{BC02C1E0-E56C-4A67-A445-159B489E8A45}" dt="2024-09-24T19:49:21.292" v="1151" actId="20577"/>
          <ac:spMkLst>
            <pc:docMk/>
            <pc:sldMk cId="2467827246" sldId="262"/>
            <ac:spMk id="3" creationId="{F2E172DF-CB7C-E11C-B50C-C22BAADA4B34}"/>
          </ac:spMkLst>
        </pc:spChg>
      </pc:sldChg>
      <pc:sldChg chg="addSp delSp modSp new mod setBg modClrScheme chgLayout">
        <pc:chgData name="Timothy Bjerke" userId="60c1511e-e845-44ae-92e0-948ab669353f" providerId="ADAL" clId="{BC02C1E0-E56C-4A67-A445-159B489E8A45}" dt="2024-09-24T19:39:18.645" v="615" actId="1076"/>
        <pc:sldMkLst>
          <pc:docMk/>
          <pc:sldMk cId="2612899495" sldId="263"/>
        </pc:sldMkLst>
        <pc:spChg chg="del mod ord">
          <ac:chgData name="Timothy Bjerke" userId="60c1511e-e845-44ae-92e0-948ab669353f" providerId="ADAL" clId="{BC02C1E0-E56C-4A67-A445-159B489E8A45}" dt="2024-09-24T19:34:58.952" v="562" actId="700"/>
          <ac:spMkLst>
            <pc:docMk/>
            <pc:sldMk cId="2612899495" sldId="263"/>
            <ac:spMk id="2" creationId="{CCAEDA33-2E2A-3B26-187C-6F112E84456B}"/>
          </ac:spMkLst>
        </pc:spChg>
        <pc:spChg chg="del mod ord">
          <ac:chgData name="Timothy Bjerke" userId="60c1511e-e845-44ae-92e0-948ab669353f" providerId="ADAL" clId="{BC02C1E0-E56C-4A67-A445-159B489E8A45}" dt="2024-09-24T19:34:58.952" v="562" actId="700"/>
          <ac:spMkLst>
            <pc:docMk/>
            <pc:sldMk cId="2612899495" sldId="263"/>
            <ac:spMk id="3" creationId="{72FF6DE7-96D9-7C98-D66D-1B2AD2007728}"/>
          </ac:spMkLst>
        </pc:spChg>
        <pc:spChg chg="add mod ord">
          <ac:chgData name="Timothy Bjerke" userId="60c1511e-e845-44ae-92e0-948ab669353f" providerId="ADAL" clId="{BC02C1E0-E56C-4A67-A445-159B489E8A45}" dt="2024-09-24T19:39:13.102" v="613" actId="1076"/>
          <ac:spMkLst>
            <pc:docMk/>
            <pc:sldMk cId="2612899495" sldId="263"/>
            <ac:spMk id="4" creationId="{65927025-3106-AC3F-7FEE-8E9F0539D64D}"/>
          </ac:spMkLst>
        </pc:spChg>
        <pc:spChg chg="add mod ord">
          <ac:chgData name="Timothy Bjerke" userId="60c1511e-e845-44ae-92e0-948ab669353f" providerId="ADAL" clId="{BC02C1E0-E56C-4A67-A445-159B489E8A45}" dt="2024-09-24T19:35:01.516" v="563" actId="26606"/>
          <ac:spMkLst>
            <pc:docMk/>
            <pc:sldMk cId="2612899495" sldId="263"/>
            <ac:spMk id="5" creationId="{BA75183F-D61C-5DE5-9705-C6381F2D722E}"/>
          </ac:spMkLst>
        </pc:spChg>
        <pc:spChg chg="add">
          <ac:chgData name="Timothy Bjerke" userId="60c1511e-e845-44ae-92e0-948ab669353f" providerId="ADAL" clId="{BC02C1E0-E56C-4A67-A445-159B489E8A45}" dt="2024-09-24T19:35:01.516" v="563" actId="26606"/>
          <ac:spMkLst>
            <pc:docMk/>
            <pc:sldMk cId="2612899495" sldId="263"/>
            <ac:spMk id="10" creationId="{6BDBA639-2A71-4A60-A71A-FF1836F546CE}"/>
          </ac:spMkLst>
        </pc:spChg>
        <pc:spChg chg="add">
          <ac:chgData name="Timothy Bjerke" userId="60c1511e-e845-44ae-92e0-948ab669353f" providerId="ADAL" clId="{BC02C1E0-E56C-4A67-A445-159B489E8A45}" dt="2024-09-24T19:35:01.516" v="563" actId="26606"/>
          <ac:spMkLst>
            <pc:docMk/>
            <pc:sldMk cId="2612899495" sldId="263"/>
            <ac:spMk id="33" creationId="{D9C506D7-84CB-4057-A44A-465313E78538}"/>
          </ac:spMkLst>
        </pc:spChg>
        <pc:spChg chg="add">
          <ac:chgData name="Timothy Bjerke" userId="60c1511e-e845-44ae-92e0-948ab669353f" providerId="ADAL" clId="{BC02C1E0-E56C-4A67-A445-159B489E8A45}" dt="2024-09-24T19:35:01.516" v="563" actId="26606"/>
          <ac:spMkLst>
            <pc:docMk/>
            <pc:sldMk cId="2612899495" sldId="263"/>
            <ac:spMk id="35" creationId="{7842FC68-61FD-4700-8A22-BB8B071884DB}"/>
          </ac:spMkLst>
        </pc:spChg>
        <pc:grpChg chg="add">
          <ac:chgData name="Timothy Bjerke" userId="60c1511e-e845-44ae-92e0-948ab669353f" providerId="ADAL" clId="{BC02C1E0-E56C-4A67-A445-159B489E8A45}" dt="2024-09-24T19:35:01.516" v="563" actId="26606"/>
          <ac:grpSpMkLst>
            <pc:docMk/>
            <pc:sldMk cId="2612899495" sldId="263"/>
            <ac:grpSpMk id="12" creationId="{5E208A8B-5EBD-4532-BE72-26414FA7CFF6}"/>
          </ac:grpSpMkLst>
        </pc:grpChg>
        <pc:picChg chg="add mod">
          <ac:chgData name="Timothy Bjerke" userId="60c1511e-e845-44ae-92e0-948ab669353f" providerId="ADAL" clId="{BC02C1E0-E56C-4A67-A445-159B489E8A45}" dt="2024-09-24T19:39:18.645" v="615" actId="1076"/>
          <ac:picMkLst>
            <pc:docMk/>
            <pc:sldMk cId="2612899495" sldId="263"/>
            <ac:picMk id="7" creationId="{0CF244E2-C811-F274-EA36-B27E3A50B546}"/>
          </ac:picMkLst>
        </pc:picChg>
      </pc:sldChg>
      <pc:sldChg chg="modSp new mod">
        <pc:chgData name="Timothy Bjerke" userId="60c1511e-e845-44ae-92e0-948ab669353f" providerId="ADAL" clId="{BC02C1E0-E56C-4A67-A445-159B489E8A45}" dt="2024-09-24T19:46:11.993" v="1021" actId="20577"/>
        <pc:sldMkLst>
          <pc:docMk/>
          <pc:sldMk cId="2438697247" sldId="264"/>
        </pc:sldMkLst>
        <pc:spChg chg="mod">
          <ac:chgData name="Timothy Bjerke" userId="60c1511e-e845-44ae-92e0-948ab669353f" providerId="ADAL" clId="{BC02C1E0-E56C-4A67-A445-159B489E8A45}" dt="2024-09-24T19:39:37.121" v="646" actId="20577"/>
          <ac:spMkLst>
            <pc:docMk/>
            <pc:sldMk cId="2438697247" sldId="264"/>
            <ac:spMk id="2" creationId="{0A7E3385-EC01-B348-F34D-746BBE3F67C2}"/>
          </ac:spMkLst>
        </pc:spChg>
        <pc:spChg chg="mod">
          <ac:chgData name="Timothy Bjerke" userId="60c1511e-e845-44ae-92e0-948ab669353f" providerId="ADAL" clId="{BC02C1E0-E56C-4A67-A445-159B489E8A45}" dt="2024-09-24T19:46:11.993" v="1021" actId="20577"/>
          <ac:spMkLst>
            <pc:docMk/>
            <pc:sldMk cId="2438697247" sldId="264"/>
            <ac:spMk id="3" creationId="{8F47D583-9716-BC6F-FCD4-B3C90215E036}"/>
          </ac:spMkLst>
        </pc:spChg>
      </pc:sldChg>
      <pc:sldChg chg="addSp modSp new mod">
        <pc:chgData name="Timothy Bjerke" userId="60c1511e-e845-44ae-92e0-948ab669353f" providerId="ADAL" clId="{BC02C1E0-E56C-4A67-A445-159B489E8A45}" dt="2024-09-24T19:49:35.680" v="1153" actId="1076"/>
        <pc:sldMkLst>
          <pc:docMk/>
          <pc:sldMk cId="4171833549" sldId="265"/>
        </pc:sldMkLst>
        <pc:spChg chg="mod">
          <ac:chgData name="Timothy Bjerke" userId="60c1511e-e845-44ae-92e0-948ab669353f" providerId="ADAL" clId="{BC02C1E0-E56C-4A67-A445-159B489E8A45}" dt="2024-09-24T19:47:17.824" v="1030" actId="20577"/>
          <ac:spMkLst>
            <pc:docMk/>
            <pc:sldMk cId="4171833549" sldId="265"/>
            <ac:spMk id="2" creationId="{9BDC7512-E47D-C8E0-0283-234A63578F65}"/>
          </ac:spMkLst>
        </pc:spChg>
        <pc:spChg chg="mod">
          <ac:chgData name="Timothy Bjerke" userId="60c1511e-e845-44ae-92e0-948ab669353f" providerId="ADAL" clId="{BC02C1E0-E56C-4A67-A445-159B489E8A45}" dt="2024-09-24T19:49:30.947" v="1152" actId="1076"/>
          <ac:spMkLst>
            <pc:docMk/>
            <pc:sldMk cId="4171833549" sldId="265"/>
            <ac:spMk id="3" creationId="{8B42E788-EF08-09F6-0176-290FEB935B3C}"/>
          </ac:spMkLst>
        </pc:spChg>
        <pc:spChg chg="add mod">
          <ac:chgData name="Timothy Bjerke" userId="60c1511e-e845-44ae-92e0-948ab669353f" providerId="ADAL" clId="{BC02C1E0-E56C-4A67-A445-159B489E8A45}" dt="2024-09-24T19:49:35.680" v="1153" actId="1076"/>
          <ac:spMkLst>
            <pc:docMk/>
            <pc:sldMk cId="4171833549" sldId="265"/>
            <ac:spMk id="5" creationId="{1095616F-3884-8D96-5EAE-365BE84BA7E3}"/>
          </ac:spMkLst>
        </pc:spChg>
      </pc:sldChg>
      <pc:sldChg chg="modSp new mod">
        <pc:chgData name="Timothy Bjerke" userId="60c1511e-e845-44ae-92e0-948ab669353f" providerId="ADAL" clId="{BC02C1E0-E56C-4A67-A445-159B489E8A45}" dt="2024-09-24T19:55:46.901" v="1480" actId="20577"/>
        <pc:sldMkLst>
          <pc:docMk/>
          <pc:sldMk cId="3868302358" sldId="266"/>
        </pc:sldMkLst>
        <pc:spChg chg="mod">
          <ac:chgData name="Timothy Bjerke" userId="60c1511e-e845-44ae-92e0-948ab669353f" providerId="ADAL" clId="{BC02C1E0-E56C-4A67-A445-159B489E8A45}" dt="2024-09-24T19:54:03.861" v="1175" actId="20577"/>
          <ac:spMkLst>
            <pc:docMk/>
            <pc:sldMk cId="3868302358" sldId="266"/>
            <ac:spMk id="2" creationId="{2F1D0BE1-316E-25A6-9E61-44A8DC3267EE}"/>
          </ac:spMkLst>
        </pc:spChg>
        <pc:spChg chg="mod">
          <ac:chgData name="Timothy Bjerke" userId="60c1511e-e845-44ae-92e0-948ab669353f" providerId="ADAL" clId="{BC02C1E0-E56C-4A67-A445-159B489E8A45}" dt="2024-09-24T19:55:46.901" v="1480" actId="20577"/>
          <ac:spMkLst>
            <pc:docMk/>
            <pc:sldMk cId="3868302358" sldId="266"/>
            <ac:spMk id="3" creationId="{08DD6829-B473-6E7C-D677-B755E76C4ABD}"/>
          </ac:spMkLst>
        </pc:spChg>
      </pc:sldChg>
      <pc:sldChg chg="addSp modSp new mod">
        <pc:chgData name="Timothy Bjerke" userId="60c1511e-e845-44ae-92e0-948ab669353f" providerId="ADAL" clId="{BC02C1E0-E56C-4A67-A445-159B489E8A45}" dt="2024-09-25T10:21:16.449" v="2816" actId="1076"/>
        <pc:sldMkLst>
          <pc:docMk/>
          <pc:sldMk cId="2527500859" sldId="267"/>
        </pc:sldMkLst>
        <pc:spChg chg="mod">
          <ac:chgData name="Timothy Bjerke" userId="60c1511e-e845-44ae-92e0-948ab669353f" providerId="ADAL" clId="{BC02C1E0-E56C-4A67-A445-159B489E8A45}" dt="2024-09-24T19:56:28.454" v="1488" actId="20577"/>
          <ac:spMkLst>
            <pc:docMk/>
            <pc:sldMk cId="2527500859" sldId="267"/>
            <ac:spMk id="2" creationId="{A2C5486A-5CE2-6DFA-5CE0-DE669D0C3CB0}"/>
          </ac:spMkLst>
        </pc:spChg>
        <pc:spChg chg="mod">
          <ac:chgData name="Timothy Bjerke" userId="60c1511e-e845-44ae-92e0-948ab669353f" providerId="ADAL" clId="{BC02C1E0-E56C-4A67-A445-159B489E8A45}" dt="2024-09-24T20:00:20.350" v="1679" actId="1076"/>
          <ac:spMkLst>
            <pc:docMk/>
            <pc:sldMk cId="2527500859" sldId="267"/>
            <ac:spMk id="3" creationId="{B33A8F53-543C-9BE9-AB74-7E55E9B6D5FE}"/>
          </ac:spMkLst>
        </pc:spChg>
        <pc:spChg chg="add mod">
          <ac:chgData name="Timothy Bjerke" userId="60c1511e-e845-44ae-92e0-948ab669353f" providerId="ADAL" clId="{BC02C1E0-E56C-4A67-A445-159B489E8A45}" dt="2024-09-25T10:21:16.449" v="2816" actId="1076"/>
          <ac:spMkLst>
            <pc:docMk/>
            <pc:sldMk cId="2527500859" sldId="267"/>
            <ac:spMk id="5" creationId="{EB580AD2-0972-5896-C08C-9EE72D3410E1}"/>
          </ac:spMkLst>
        </pc:spChg>
      </pc:sldChg>
      <pc:sldChg chg="addSp delSp modSp add mod">
        <pc:chgData name="Timothy Bjerke" userId="60c1511e-e845-44ae-92e0-948ab669353f" providerId="ADAL" clId="{BC02C1E0-E56C-4A67-A445-159B489E8A45}" dt="2024-09-25T10:21:31.638" v="2818"/>
        <pc:sldMkLst>
          <pc:docMk/>
          <pc:sldMk cId="2877001969" sldId="268"/>
        </pc:sldMkLst>
        <pc:spChg chg="mod">
          <ac:chgData name="Timothy Bjerke" userId="60c1511e-e845-44ae-92e0-948ab669353f" providerId="ADAL" clId="{BC02C1E0-E56C-4A67-A445-159B489E8A45}" dt="2024-09-24T20:00:11.937" v="1677" actId="1076"/>
          <ac:spMkLst>
            <pc:docMk/>
            <pc:sldMk cId="2877001969" sldId="268"/>
            <ac:spMk id="3" creationId="{B33A8F53-543C-9BE9-AB74-7E55E9B6D5FE}"/>
          </ac:spMkLst>
        </pc:spChg>
        <pc:spChg chg="add mod">
          <ac:chgData name="Timothy Bjerke" userId="60c1511e-e845-44ae-92e0-948ab669353f" providerId="ADAL" clId="{BC02C1E0-E56C-4A67-A445-159B489E8A45}" dt="2024-09-25T10:21:31.638" v="2818"/>
          <ac:spMkLst>
            <pc:docMk/>
            <pc:sldMk cId="2877001969" sldId="268"/>
            <ac:spMk id="4" creationId="{F9EF1B74-C2BF-ED1A-D35A-245B73CF1A0B}"/>
          </ac:spMkLst>
        </pc:spChg>
        <pc:spChg chg="del mod">
          <ac:chgData name="Timothy Bjerke" userId="60c1511e-e845-44ae-92e0-948ab669353f" providerId="ADAL" clId="{BC02C1E0-E56C-4A67-A445-159B489E8A45}" dt="2024-09-25T10:21:31.087" v="2817" actId="478"/>
          <ac:spMkLst>
            <pc:docMk/>
            <pc:sldMk cId="2877001969" sldId="268"/>
            <ac:spMk id="5" creationId="{EB580AD2-0972-5896-C08C-9EE72D3410E1}"/>
          </ac:spMkLst>
        </pc:spChg>
      </pc:sldChg>
      <pc:sldChg chg="addSp delSp modSp new mod">
        <pc:chgData name="Timothy Bjerke" userId="60c1511e-e845-44ae-92e0-948ab669353f" providerId="ADAL" clId="{BC02C1E0-E56C-4A67-A445-159B489E8A45}" dt="2024-09-24T20:09:49.806" v="1957" actId="1076"/>
        <pc:sldMkLst>
          <pc:docMk/>
          <pc:sldMk cId="1823355914" sldId="269"/>
        </pc:sldMkLst>
        <pc:spChg chg="mod">
          <ac:chgData name="Timothy Bjerke" userId="60c1511e-e845-44ae-92e0-948ab669353f" providerId="ADAL" clId="{BC02C1E0-E56C-4A67-A445-159B489E8A45}" dt="2024-09-24T20:03:34.498" v="1711" actId="20577"/>
          <ac:spMkLst>
            <pc:docMk/>
            <pc:sldMk cId="1823355914" sldId="269"/>
            <ac:spMk id="2" creationId="{BD7B02FF-A80F-379C-4473-581CB1102E44}"/>
          </ac:spMkLst>
        </pc:spChg>
        <pc:spChg chg="mod">
          <ac:chgData name="Timothy Bjerke" userId="60c1511e-e845-44ae-92e0-948ab669353f" providerId="ADAL" clId="{BC02C1E0-E56C-4A67-A445-159B489E8A45}" dt="2024-09-24T20:09:41.982" v="1954" actId="1076"/>
          <ac:spMkLst>
            <pc:docMk/>
            <pc:sldMk cId="1823355914" sldId="269"/>
            <ac:spMk id="3" creationId="{7392F245-B600-2EBD-12CF-4A9F3AEAE4DF}"/>
          </ac:spMkLst>
        </pc:spChg>
        <pc:spChg chg="add del">
          <ac:chgData name="Timothy Bjerke" userId="60c1511e-e845-44ae-92e0-948ab669353f" providerId="ADAL" clId="{BC02C1E0-E56C-4A67-A445-159B489E8A45}" dt="2024-09-24T20:09:13.121" v="1950" actId="22"/>
          <ac:spMkLst>
            <pc:docMk/>
            <pc:sldMk cId="1823355914" sldId="269"/>
            <ac:spMk id="5" creationId="{660265AD-C30C-7950-DB85-F13F4BF5B02E}"/>
          </ac:spMkLst>
        </pc:spChg>
        <pc:picChg chg="add mod">
          <ac:chgData name="Timothy Bjerke" userId="60c1511e-e845-44ae-92e0-948ab669353f" providerId="ADAL" clId="{BC02C1E0-E56C-4A67-A445-159B489E8A45}" dt="2024-09-24T20:09:49.806" v="1957" actId="1076"/>
          <ac:picMkLst>
            <pc:docMk/>
            <pc:sldMk cId="1823355914" sldId="269"/>
            <ac:picMk id="7" creationId="{53D9ECD4-2162-FBF8-C751-301CAA125E46}"/>
          </ac:picMkLst>
        </pc:picChg>
      </pc:sldChg>
      <pc:sldChg chg="addSp modSp new mod">
        <pc:chgData name="Timothy Bjerke" userId="60c1511e-e845-44ae-92e0-948ab669353f" providerId="ADAL" clId="{BC02C1E0-E56C-4A67-A445-159B489E8A45}" dt="2024-09-24T20:12:22.274" v="2055" actId="1076"/>
        <pc:sldMkLst>
          <pc:docMk/>
          <pc:sldMk cId="1293984138" sldId="270"/>
        </pc:sldMkLst>
        <pc:spChg chg="mod">
          <ac:chgData name="Timothy Bjerke" userId="60c1511e-e845-44ae-92e0-948ab669353f" providerId="ADAL" clId="{BC02C1E0-E56C-4A67-A445-159B489E8A45}" dt="2024-09-24T20:11:35.688" v="1965" actId="20577"/>
          <ac:spMkLst>
            <pc:docMk/>
            <pc:sldMk cId="1293984138" sldId="270"/>
            <ac:spMk id="2" creationId="{37B098D2-64D0-A0EA-CC5E-A53B65B0839C}"/>
          </ac:spMkLst>
        </pc:spChg>
        <pc:spChg chg="mod">
          <ac:chgData name="Timothy Bjerke" userId="60c1511e-e845-44ae-92e0-948ab669353f" providerId="ADAL" clId="{BC02C1E0-E56C-4A67-A445-159B489E8A45}" dt="2024-09-24T20:12:22.274" v="2055" actId="1076"/>
          <ac:spMkLst>
            <pc:docMk/>
            <pc:sldMk cId="1293984138" sldId="270"/>
            <ac:spMk id="3" creationId="{BF5767F7-A756-8EE4-9613-D625E7265C55}"/>
          </ac:spMkLst>
        </pc:spChg>
        <pc:spChg chg="add mod">
          <ac:chgData name="Timothy Bjerke" userId="60c1511e-e845-44ae-92e0-948ab669353f" providerId="ADAL" clId="{BC02C1E0-E56C-4A67-A445-159B489E8A45}" dt="2024-09-24T20:11:43.298" v="1967" actId="1076"/>
          <ac:spMkLst>
            <pc:docMk/>
            <pc:sldMk cId="1293984138" sldId="270"/>
            <ac:spMk id="5" creationId="{B092857C-FC2D-71AF-3B09-70046C27A168}"/>
          </ac:spMkLst>
        </pc:spChg>
      </pc:sldChg>
      <pc:sldChg chg="addSp modSp new mod">
        <pc:chgData name="Timothy Bjerke" userId="60c1511e-e845-44ae-92e0-948ab669353f" providerId="ADAL" clId="{BC02C1E0-E56C-4A67-A445-159B489E8A45}" dt="2024-09-24T20:24:28.954" v="2398" actId="1076"/>
        <pc:sldMkLst>
          <pc:docMk/>
          <pc:sldMk cId="3624439769" sldId="271"/>
        </pc:sldMkLst>
        <pc:spChg chg="mod">
          <ac:chgData name="Timothy Bjerke" userId="60c1511e-e845-44ae-92e0-948ab669353f" providerId="ADAL" clId="{BC02C1E0-E56C-4A67-A445-159B489E8A45}" dt="2024-09-24T20:18:39.696" v="2079" actId="20577"/>
          <ac:spMkLst>
            <pc:docMk/>
            <pc:sldMk cId="3624439769" sldId="271"/>
            <ac:spMk id="2" creationId="{567F9F32-B010-7820-1942-9E31B0A83FE0}"/>
          </ac:spMkLst>
        </pc:spChg>
        <pc:spChg chg="mod">
          <ac:chgData name="Timothy Bjerke" userId="60c1511e-e845-44ae-92e0-948ab669353f" providerId="ADAL" clId="{BC02C1E0-E56C-4A67-A445-159B489E8A45}" dt="2024-09-24T20:24:23.210" v="2396" actId="1076"/>
          <ac:spMkLst>
            <pc:docMk/>
            <pc:sldMk cId="3624439769" sldId="271"/>
            <ac:spMk id="3" creationId="{2811D66B-0B98-5D5F-2C96-46E93CF24E9F}"/>
          </ac:spMkLst>
        </pc:spChg>
        <pc:picChg chg="add mod">
          <ac:chgData name="Timothy Bjerke" userId="60c1511e-e845-44ae-92e0-948ab669353f" providerId="ADAL" clId="{BC02C1E0-E56C-4A67-A445-159B489E8A45}" dt="2024-09-24T20:24:28.954" v="2398" actId="1076"/>
          <ac:picMkLst>
            <pc:docMk/>
            <pc:sldMk cId="3624439769" sldId="271"/>
            <ac:picMk id="5" creationId="{0980CA2A-9B6A-3876-D53E-8BAB1E284898}"/>
          </ac:picMkLst>
        </pc:picChg>
      </pc:sldChg>
      <pc:sldChg chg="modSp new mod">
        <pc:chgData name="Timothy Bjerke" userId="60c1511e-e845-44ae-92e0-948ab669353f" providerId="ADAL" clId="{BC02C1E0-E56C-4A67-A445-159B489E8A45}" dt="2024-09-24T20:30:42.913" v="2634" actId="20577"/>
        <pc:sldMkLst>
          <pc:docMk/>
          <pc:sldMk cId="3713056571" sldId="272"/>
        </pc:sldMkLst>
        <pc:spChg chg="mod">
          <ac:chgData name="Timothy Bjerke" userId="60c1511e-e845-44ae-92e0-948ab669353f" providerId="ADAL" clId="{BC02C1E0-E56C-4A67-A445-159B489E8A45}" dt="2024-09-24T20:29:23.935" v="2405" actId="20577"/>
          <ac:spMkLst>
            <pc:docMk/>
            <pc:sldMk cId="3713056571" sldId="272"/>
            <ac:spMk id="2" creationId="{92A49486-4DA1-821D-A782-EFF13F5E3DB3}"/>
          </ac:spMkLst>
        </pc:spChg>
        <pc:spChg chg="mod">
          <ac:chgData name="Timothy Bjerke" userId="60c1511e-e845-44ae-92e0-948ab669353f" providerId="ADAL" clId="{BC02C1E0-E56C-4A67-A445-159B489E8A45}" dt="2024-09-24T20:30:42.913" v="2634" actId="20577"/>
          <ac:spMkLst>
            <pc:docMk/>
            <pc:sldMk cId="3713056571" sldId="272"/>
            <ac:spMk id="3" creationId="{73BBE34F-9838-80AB-E335-C50D7D55EDEF}"/>
          </ac:spMkLst>
        </pc:spChg>
      </pc:sldChg>
      <pc:sldChg chg="addSp delSp modSp new mod modClrScheme chgLayout">
        <pc:chgData name="Timothy Bjerke" userId="60c1511e-e845-44ae-92e0-948ab669353f" providerId="ADAL" clId="{BC02C1E0-E56C-4A67-A445-159B489E8A45}" dt="2024-09-25T10:32:09.619" v="3050" actId="1076"/>
        <pc:sldMkLst>
          <pc:docMk/>
          <pc:sldMk cId="4107690526" sldId="273"/>
        </pc:sldMkLst>
        <pc:spChg chg="mod ord">
          <ac:chgData name="Timothy Bjerke" userId="60c1511e-e845-44ae-92e0-948ab669353f" providerId="ADAL" clId="{BC02C1E0-E56C-4A67-A445-159B489E8A45}" dt="2024-09-25T10:32:09.619" v="3050" actId="1076"/>
          <ac:spMkLst>
            <pc:docMk/>
            <pc:sldMk cId="4107690526" sldId="273"/>
            <ac:spMk id="2" creationId="{AC66957A-3A4C-EB46-A5BD-BD30B0BCD5FE}"/>
          </ac:spMkLst>
        </pc:spChg>
        <pc:spChg chg="del mod">
          <ac:chgData name="Timothy Bjerke" userId="60c1511e-e845-44ae-92e0-948ab669353f" providerId="ADAL" clId="{BC02C1E0-E56C-4A67-A445-159B489E8A45}" dt="2024-09-24T20:36:45.484" v="2648" actId="700"/>
          <ac:spMkLst>
            <pc:docMk/>
            <pc:sldMk cId="4107690526" sldId="273"/>
            <ac:spMk id="3" creationId="{F5B19800-8109-46F1-FBDD-740D85FC6BC9}"/>
          </ac:spMkLst>
        </pc:spChg>
        <pc:spChg chg="add mod">
          <ac:chgData name="Timothy Bjerke" userId="60c1511e-e845-44ae-92e0-948ab669353f" providerId="ADAL" clId="{BC02C1E0-E56C-4A67-A445-159B489E8A45}" dt="2024-09-25T10:32:01.769" v="3048" actId="1076"/>
          <ac:spMkLst>
            <pc:docMk/>
            <pc:sldMk cId="4107690526" sldId="273"/>
            <ac:spMk id="5" creationId="{53E1AAC4-A8DB-BE94-75E2-D01D10EC6A7E}"/>
          </ac:spMkLst>
        </pc:spChg>
        <pc:spChg chg="add mod">
          <ac:chgData name="Timothy Bjerke" userId="60c1511e-e845-44ae-92e0-948ab669353f" providerId="ADAL" clId="{BC02C1E0-E56C-4A67-A445-159B489E8A45}" dt="2024-09-25T10:32:05.675" v="3049" actId="1076"/>
          <ac:spMkLst>
            <pc:docMk/>
            <pc:sldMk cId="4107690526" sldId="273"/>
            <ac:spMk id="6" creationId="{7489407E-5348-CF11-0421-1A55EC526943}"/>
          </ac:spMkLst>
        </pc:spChg>
      </pc:sldChg>
      <pc:sldChg chg="addSp delSp modSp new mod modClrScheme chgLayout">
        <pc:chgData name="Timothy Bjerke" userId="60c1511e-e845-44ae-92e0-948ab669353f" providerId="ADAL" clId="{BC02C1E0-E56C-4A67-A445-159B489E8A45}" dt="2024-09-25T10:30:47.976" v="3046" actId="20577"/>
        <pc:sldMkLst>
          <pc:docMk/>
          <pc:sldMk cId="3481178822" sldId="274"/>
        </pc:sldMkLst>
        <pc:spChg chg="del mod ord">
          <ac:chgData name="Timothy Bjerke" userId="60c1511e-e845-44ae-92e0-948ab669353f" providerId="ADAL" clId="{BC02C1E0-E56C-4A67-A445-159B489E8A45}" dt="2024-09-25T10:26:46.613" v="2820" actId="700"/>
          <ac:spMkLst>
            <pc:docMk/>
            <pc:sldMk cId="3481178822" sldId="274"/>
            <ac:spMk id="2" creationId="{9B441C75-E6EA-B4C5-2B23-81EF6867B650}"/>
          </ac:spMkLst>
        </pc:spChg>
        <pc:spChg chg="del mod ord">
          <ac:chgData name="Timothy Bjerke" userId="60c1511e-e845-44ae-92e0-948ab669353f" providerId="ADAL" clId="{BC02C1E0-E56C-4A67-A445-159B489E8A45}" dt="2024-09-25T10:26:46.613" v="2820" actId="700"/>
          <ac:spMkLst>
            <pc:docMk/>
            <pc:sldMk cId="3481178822" sldId="274"/>
            <ac:spMk id="3" creationId="{AFA5681C-061F-1B1D-DF84-09D8EC77CB74}"/>
          </ac:spMkLst>
        </pc:spChg>
        <pc:spChg chg="add mod ord">
          <ac:chgData name="Timothy Bjerke" userId="60c1511e-e845-44ae-92e0-948ab669353f" providerId="ADAL" clId="{BC02C1E0-E56C-4A67-A445-159B489E8A45}" dt="2024-09-25T10:26:51.511" v="2835" actId="20577"/>
          <ac:spMkLst>
            <pc:docMk/>
            <pc:sldMk cId="3481178822" sldId="274"/>
            <ac:spMk id="4" creationId="{C3E92A76-C8A3-3E05-61CF-0B3C2C0DF37C}"/>
          </ac:spMkLst>
        </pc:spChg>
        <pc:spChg chg="add mod ord">
          <ac:chgData name="Timothy Bjerke" userId="60c1511e-e845-44ae-92e0-948ab669353f" providerId="ADAL" clId="{BC02C1E0-E56C-4A67-A445-159B489E8A45}" dt="2024-09-25T10:30:47.976" v="3046" actId="20577"/>
          <ac:spMkLst>
            <pc:docMk/>
            <pc:sldMk cId="3481178822" sldId="274"/>
            <ac:spMk id="5" creationId="{71994A4A-AF54-3989-21DE-D15C91F4995A}"/>
          </ac:spMkLst>
        </pc:spChg>
        <pc:spChg chg="add mod">
          <ac:chgData name="Timothy Bjerke" userId="60c1511e-e845-44ae-92e0-948ab669353f" providerId="ADAL" clId="{BC02C1E0-E56C-4A67-A445-159B489E8A45}" dt="2024-09-25T10:27:04.786" v="2853"/>
          <ac:spMkLst>
            <pc:docMk/>
            <pc:sldMk cId="3481178822" sldId="274"/>
            <ac:spMk id="6" creationId="{7FCC5D79-CB5B-A4B6-1AAF-29C7567C457F}"/>
          </ac:spMkLst>
        </pc:spChg>
      </pc:sldChg>
      <pc:sldMasterChg chg="add addSldLayout">
        <pc:chgData name="Timothy Bjerke" userId="60c1511e-e845-44ae-92e0-948ab669353f" providerId="ADAL" clId="{BC02C1E0-E56C-4A67-A445-159B489E8A45}" dt="2024-09-24T19:25:51.173" v="23" actId="27028"/>
        <pc:sldMasterMkLst>
          <pc:docMk/>
          <pc:sldMasterMk cId="2235970313" sldId="2147483672"/>
        </pc:sldMasterMkLst>
        <pc:sldLayoutChg chg="add">
          <pc:chgData name="Timothy Bjerke" userId="60c1511e-e845-44ae-92e0-948ab669353f" providerId="ADAL" clId="{BC02C1E0-E56C-4A67-A445-159B489E8A45}" dt="2024-09-24T19:25:51.173" v="23" actId="27028"/>
          <pc:sldLayoutMkLst>
            <pc:docMk/>
            <pc:sldMasterMk cId="2235970313" sldId="2147483672"/>
            <pc:sldLayoutMk cId="1848668869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11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81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197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6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37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869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92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19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262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2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46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22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26FA-E603-48D9-AF99-B4FE49F2E7D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D093-FB82-4CFB-9286-887D25BA8D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9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31F-F4A2-4CFB-B7EC-223D0057D36A}" type="datetimeFigureOut">
              <a:rPr lang="nb-NO" smtClean="0"/>
              <a:t>25.09.2024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9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io.no/studier/emner/matnat/ifi/IN1000/h24/IN1000%20ordliste/" TargetMode="External"/><Relationship Id="rId2" Type="http://schemas.openxmlformats.org/officeDocument/2006/relationships/hyperlink" Target="mailto:timothbj@uio.no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E783-DC92-573D-4B87-7F0D821E5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Konseptforståelse Uke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2F02-191C-E02D-4EAE-32F9F46F8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46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486A-5CE2-6DFA-5CE0-DE669D0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8F53-543C-9BE9-AB74-7E55E9B6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2650274"/>
            <a:ext cx="6281873" cy="5248622"/>
          </a:xfrm>
        </p:spPr>
        <p:txBody>
          <a:bodyPr/>
          <a:lstStyle/>
          <a:p>
            <a:r>
              <a:rPr lang="nb-NO" dirty="0"/>
              <a:t>Når vil dette programmet stoppe?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80AD2-0972-5896-C08C-9EE72D3410E1}"/>
              </a:ext>
            </a:extLst>
          </p:cNvPr>
          <p:cNvSpPr txBox="1"/>
          <p:nvPr/>
        </p:nvSpPr>
        <p:spPr>
          <a:xfrm>
            <a:off x="4802924" y="1249890"/>
            <a:ext cx="83552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 vi nådd grensen?"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r>
              <a:rPr lang="nb-NO" sz="16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52750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486A-5CE2-6DFA-5CE0-DE669D0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8F53-543C-9BE9-AB74-7E55E9B6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531402"/>
            <a:ext cx="6281873" cy="5248622"/>
          </a:xfrm>
        </p:spPr>
        <p:txBody>
          <a:bodyPr/>
          <a:lstStyle/>
          <a:p>
            <a:r>
              <a:rPr lang="nb-NO" dirty="0"/>
              <a:t>Når vil dette programmet stoppe?</a:t>
            </a:r>
          </a:p>
          <a:p>
            <a:r>
              <a:rPr lang="nb-NO" dirty="0"/>
              <a:t>Endre programmet slik at det stopper når grensa nås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F1B74-C2BF-ED1A-D35A-245B73CF1A0B}"/>
              </a:ext>
            </a:extLst>
          </p:cNvPr>
          <p:cNvSpPr txBox="1"/>
          <p:nvPr/>
        </p:nvSpPr>
        <p:spPr>
          <a:xfrm>
            <a:off x="4802924" y="1249890"/>
            <a:ext cx="83552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 vi nådd grensen?"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grenseteller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r>
              <a:rPr lang="nb-NO" sz="16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87700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1210-AF86-B0D1-AA73-253C8E5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Forms-skjema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3CB2-701C-059B-9E2C-172D7AE5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2283C-20B6-8C65-74ED-FA12CC0C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10" y="1189404"/>
            <a:ext cx="4346146" cy="43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3066636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 &lt;3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16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942167"/>
            <a:ext cx="5060018" cy="506001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02FF-A80F-379C-4473-581CB110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Iterere over nøstede samlinger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F245-B600-2EBD-12CF-4A9F3AEA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167" y="318554"/>
            <a:ext cx="6281873" cy="5248622"/>
          </a:xfrm>
        </p:spPr>
        <p:txBody>
          <a:bodyPr/>
          <a:lstStyle/>
          <a:p>
            <a:r>
              <a:rPr lang="nb-NO" dirty="0"/>
              <a:t>Hvis man har en nøsta samling kan det være lett å bli forvirra</a:t>
            </a:r>
          </a:p>
          <a:p>
            <a:pPr lvl="1"/>
            <a:r>
              <a:rPr lang="nb-NO" dirty="0"/>
              <a:t>Husk: En løkke venter til </a:t>
            </a:r>
            <a:r>
              <a:rPr lang="nb-NO" b="1" dirty="0"/>
              <a:t>all</a:t>
            </a:r>
            <a:r>
              <a:rPr lang="nb-NO" dirty="0"/>
              <a:t> koden er kjørt før den går til neste iterasjon, dette inkluderer også løkker inni løkka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9ECD4-2162-FBF8-C751-301CAA12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91" y="3214482"/>
            <a:ext cx="5603973" cy="24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5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98D2-64D0-A0EA-CC5E-A53B65B0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67F7-A756-8EE4-9613-D625E726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6905"/>
            <a:ext cx="6281873" cy="5248622"/>
          </a:xfrm>
        </p:spPr>
        <p:txBody>
          <a:bodyPr/>
          <a:lstStyle/>
          <a:p>
            <a:r>
              <a:rPr lang="nb-NO" dirty="0"/>
              <a:t>Hvorfor endres ikke ordene i programmet over?</a:t>
            </a:r>
          </a:p>
          <a:p>
            <a:r>
              <a:rPr lang="nb-NO" dirty="0"/>
              <a:t>Endre programmet slik at ordene endres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2857C-FC2D-71AF-3B09-70046C27A168}"/>
              </a:ext>
            </a:extLst>
          </p:cNvPr>
          <p:cNvSpPr txBox="1"/>
          <p:nvPr/>
        </p:nvSpPr>
        <p:spPr>
          <a:xfrm>
            <a:off x="5118447" y="503265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legg_til_bokstav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bokstav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800" b="0" i="0" u="none" strike="noStrike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bokstav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800" b="0" i="0" u="none" strike="noStrike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b="0" dirty="0">
                <a:effectLst/>
              </a:rPr>
            </a:b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b-NO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i="0" u="none" strike="noStrike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lang="nb-NO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"de"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"se"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8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legg_til_bokstav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8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ordliste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b="0" dirty="0">
                <a:effectLst/>
              </a:rPr>
            </a:br>
            <a:endParaRPr lang="nb-NO" b="0" dirty="0">
              <a:effectLst/>
            </a:endParaRPr>
          </a:p>
          <a:p>
            <a:r>
              <a:rPr lang="nb-NO" sz="18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398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9F32-B010-7820-1942-9E31B0A8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Parametre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Argumenter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D66B-0B98-5D5F-2C96-46E93CF2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528866"/>
            <a:ext cx="6281873" cy="5248622"/>
          </a:xfrm>
        </p:spPr>
        <p:txBody>
          <a:bodyPr/>
          <a:lstStyle/>
          <a:p>
            <a:r>
              <a:rPr lang="nb-NO" dirty="0" err="1"/>
              <a:t>Parametre</a:t>
            </a:r>
            <a:r>
              <a:rPr lang="nb-NO" dirty="0"/>
              <a:t> er udefinerte variabler som blir definert av prosedyre- eller funksjonskall</a:t>
            </a:r>
          </a:p>
          <a:p>
            <a:r>
              <a:rPr lang="nb-NO" dirty="0"/>
              <a:t>Argumenter er verdier som blir sendt i prosedyre- eller funksjonskall</a:t>
            </a:r>
          </a:p>
          <a:p>
            <a:r>
              <a:rPr lang="nb-NO" dirty="0" err="1"/>
              <a:t>Parametre</a:t>
            </a:r>
            <a:r>
              <a:rPr lang="nb-NO" dirty="0"/>
              <a:t> kan </a:t>
            </a:r>
            <a:r>
              <a:rPr lang="nb-NO" b="1" dirty="0"/>
              <a:t>kun </a:t>
            </a:r>
            <a:r>
              <a:rPr lang="nb-NO" dirty="0"/>
              <a:t>brukes innafor skopet til prosedyren/funksjonen de er en del av</a:t>
            </a:r>
          </a:p>
          <a:p>
            <a:pPr lvl="1"/>
            <a:r>
              <a:rPr lang="nb-NO" dirty="0"/>
              <a:t>Derfor må vi returnere verdier for å bruke de andre steder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0CA2A-9B6A-3876-D53E-8BAB1E28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00" y="4188971"/>
            <a:ext cx="451548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9486-4DA1-821D-A782-EFF13F5E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E34F-9838-80AB-E335-C50D7D55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Grunnen til at vi vil returnere verdier er slik at de kan brukes </a:t>
            </a:r>
            <a:r>
              <a:rPr lang="nb-NO" b="1" dirty="0"/>
              <a:t>utenfor skopet </a:t>
            </a:r>
            <a:r>
              <a:rPr lang="nb-NO" dirty="0"/>
              <a:t>til en funksjon</a:t>
            </a:r>
          </a:p>
          <a:p>
            <a:r>
              <a:rPr lang="nb-NO" dirty="0"/>
              <a:t>Husk at funksjoner brytes etter en verdi er returnert!</a:t>
            </a:r>
          </a:p>
          <a:p>
            <a:r>
              <a:rPr lang="nb-NO" dirty="0"/>
              <a:t>Hvor fortsetter koden etter at en funksjon har returnert?</a:t>
            </a:r>
          </a:p>
        </p:txBody>
      </p:sp>
    </p:spTree>
    <p:extLst>
      <p:ext uri="{BB962C8B-B14F-4D97-AF65-F5344CB8AC3E}">
        <p14:creationId xmlns:p14="http://schemas.microsoft.com/office/powerpoint/2010/main" val="371305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957A-3A4C-EB46-A5BD-BD30B0BCD5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75917" y="971550"/>
            <a:ext cx="3498850" cy="2457450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1AAC4-A8DB-BE94-75E2-D01D10EC6A7E}"/>
              </a:ext>
            </a:extLst>
          </p:cNvPr>
          <p:cNvSpPr txBox="1"/>
          <p:nvPr/>
        </p:nvSpPr>
        <p:spPr>
          <a:xfrm>
            <a:off x="422801" y="553938"/>
            <a:ext cx="885226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bygg_samling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antall_rader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antall_kolonner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samling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antall_rader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kolonnenr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antall_kolonner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nb-NO" sz="16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6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kolonnenr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samling</a:t>
            </a:r>
            <a:r>
              <a:rPr lang="nb-NO" sz="16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6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1600" b="0" i="0" u="none" strike="noStrike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antall_rader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samling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b-NO" sz="16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samling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i="0" u="none" strike="noStrike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bygg_samling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nb-NO" sz="1600" b="0" dirty="0">
                <a:effectLst/>
              </a:rPr>
            </a:br>
            <a:endParaRPr lang="nb-NO" sz="1600" b="0" dirty="0">
              <a:effectLst/>
            </a:endParaRPr>
          </a:p>
          <a:p>
            <a:r>
              <a:rPr lang="nb-NO" sz="16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hovedprogram</a:t>
            </a:r>
            <a:r>
              <a:rPr lang="nb-NO" sz="16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nb-NO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9407E-5348-CF11-0421-1A55EC526943}"/>
              </a:ext>
            </a:extLst>
          </p:cNvPr>
          <p:cNvSpPr txBox="1"/>
          <p:nvPr/>
        </p:nvSpPr>
        <p:spPr>
          <a:xfrm>
            <a:off x="6675917" y="2695100"/>
            <a:ext cx="4149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Hva slags samling bygger denne funksjonen? Diskuter uten å kjøre programmet</a:t>
            </a:r>
          </a:p>
          <a:p>
            <a:endParaRPr lang="nb-NO" dirty="0"/>
          </a:p>
          <a:p>
            <a:r>
              <a:rPr lang="nb-NO" dirty="0"/>
              <a:t>Hva er oppgaven til </a:t>
            </a:r>
            <a:r>
              <a:rPr lang="nb-NO" dirty="0" err="1"/>
              <a:t>while</a:t>
            </a:r>
            <a:r>
              <a:rPr lang="nb-NO" dirty="0"/>
              <a:t>-løkka og hva er oppgaven til for-løkka?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769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42BB6-57A1-C798-1BA3-9B821B0D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/>
              <a:t>Trix-oppgaver</a:t>
            </a:r>
            <a:r>
              <a:rPr lang="en-US" sz="4800" dirty="0"/>
              <a:t> </a:t>
            </a:r>
            <a:r>
              <a:rPr lang="en-US" sz="4800" dirty="0" err="1"/>
              <a:t>eller</a:t>
            </a:r>
            <a:r>
              <a:rPr lang="en-US" sz="4800" dirty="0"/>
              <a:t> </a:t>
            </a:r>
            <a:r>
              <a:rPr lang="en-US" sz="4800" dirty="0" err="1"/>
              <a:t>jobbe</a:t>
            </a:r>
            <a:r>
              <a:rPr lang="en-US" sz="4800" dirty="0"/>
              <a:t> med </a:t>
            </a:r>
            <a:r>
              <a:rPr lang="en-US" sz="4800" dirty="0" err="1"/>
              <a:t>oblig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85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C400-E161-3236-FF16-94AAA252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Noen spørsmål?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BD9A-B4A7-F172-84AD-D245E102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Epost: </a:t>
            </a:r>
            <a:r>
              <a:rPr lang="nb-NO" dirty="0">
                <a:hlinkClick r:id="rId2"/>
              </a:rPr>
              <a:t>timothbj@uio.no</a:t>
            </a:r>
            <a:endParaRPr lang="nb-NO" dirty="0"/>
          </a:p>
          <a:p>
            <a:r>
              <a:rPr lang="nb-NO" dirty="0"/>
              <a:t>Husk </a:t>
            </a:r>
            <a:r>
              <a:rPr lang="nb-NO" dirty="0" err="1"/>
              <a:t>discourse</a:t>
            </a:r>
            <a:endParaRPr lang="nb-NO" dirty="0"/>
          </a:p>
          <a:p>
            <a:r>
              <a:rPr lang="nb-NO">
                <a:hlinkClick r:id="rId3"/>
              </a:rPr>
              <a:t>IN1000 Ordliste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15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997-4F73-2F3A-0C18-EBDE8E1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Læringsmål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7E3-0260-C370-CC44-168173F3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6DD09-14A0-9608-4690-81246F4A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78" y="2744990"/>
            <a:ext cx="7095810" cy="13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92A76-C8A3-3E05-61CF-0B3C2C0DF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Innlevering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994A4A-AF54-3989-21DE-D15C91F49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b="1" dirty="0"/>
              <a:t>VELDIG LURT </a:t>
            </a:r>
            <a:r>
              <a:rPr lang="nb-NO" dirty="0"/>
              <a:t>å gjøre denne! Den er ikke obligatorisk, men </a:t>
            </a:r>
            <a:r>
              <a:rPr lang="nb-NO" b="1" dirty="0"/>
              <a:t>burde vært det.</a:t>
            </a:r>
          </a:p>
          <a:p>
            <a:r>
              <a:rPr lang="nb-NO" dirty="0"/>
              <a:t>Den var obligatorisk før, strykprosenten var lavere når </a:t>
            </a:r>
            <a:r>
              <a:rPr lang="nb-NO" dirty="0" err="1"/>
              <a:t>obligene</a:t>
            </a:r>
            <a:r>
              <a:rPr lang="nb-NO" dirty="0"/>
              <a:t> ikke var frivillige.</a:t>
            </a:r>
          </a:p>
        </p:txBody>
      </p:sp>
    </p:spTree>
    <p:extLst>
      <p:ext uri="{BB962C8B-B14F-4D97-AF65-F5344CB8AC3E}">
        <p14:creationId xmlns:p14="http://schemas.microsoft.com/office/powerpoint/2010/main" val="34811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1C8C-BE89-70E4-1B21-96564F9A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mer om skop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72DF-CB7C-E11C-B50C-C22BAADA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variabler som er inne i funksjoner er i et eget </a:t>
            </a:r>
            <a:r>
              <a:rPr lang="nb-NO" b="1" dirty="0"/>
              <a:t>skop</a:t>
            </a:r>
            <a:endParaRPr lang="nb-NO" dirty="0"/>
          </a:p>
          <a:p>
            <a:r>
              <a:rPr lang="nb-NO" dirty="0"/>
              <a:t>Funksjoner kan ikke anvende variabler som tilhører andre variabler sitt skop</a:t>
            </a:r>
          </a:p>
          <a:p>
            <a:r>
              <a:rPr lang="nb-NO" dirty="0"/>
              <a:t>Alle kode som ikke er inne i en funksjons- eller prosedyredefinisjon er i det </a:t>
            </a:r>
            <a:r>
              <a:rPr lang="nb-NO" b="1" dirty="0"/>
              <a:t>globale </a:t>
            </a:r>
            <a:r>
              <a:rPr lang="nb-NO" dirty="0"/>
              <a:t>skop, og kan (til en viss grad) aksesseres av </a:t>
            </a:r>
            <a:r>
              <a:rPr lang="nb-NO" b="1" dirty="0"/>
              <a:t>alt</a:t>
            </a:r>
          </a:p>
          <a:p>
            <a:pPr lvl="1"/>
            <a:r>
              <a:rPr lang="nb-NO" dirty="0"/>
              <a:t>Variabler i det globale skop kalles globale variabler</a:t>
            </a:r>
          </a:p>
          <a:p>
            <a:pPr lvl="1"/>
            <a:r>
              <a:rPr lang="nb-NO" dirty="0"/>
              <a:t>Hva kan være en ulempe av å ha globale variabler?</a:t>
            </a:r>
          </a:p>
        </p:txBody>
      </p:sp>
    </p:spTree>
    <p:extLst>
      <p:ext uri="{BB962C8B-B14F-4D97-AF65-F5344CB8AC3E}">
        <p14:creationId xmlns:p14="http://schemas.microsoft.com/office/powerpoint/2010/main" val="246782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27025-3106-AC3F-7FEE-8E9F0539D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304" y="566830"/>
            <a:ext cx="6959446" cy="1662475"/>
          </a:xfrm>
        </p:spPr>
        <p:txBody>
          <a:bodyPr>
            <a:normAutofit/>
          </a:bodyPr>
          <a:lstStyle/>
          <a:p>
            <a:r>
              <a:rPr lang="nb-NO" sz="3600" dirty="0"/>
              <a:t>Prøv å ikke bruke det globale skop!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75183F-D61C-5DE5-9705-C6381F2D7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nb-NO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244E2-C811-F274-EA36-B27E3A50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441" y="2394437"/>
            <a:ext cx="4082198" cy="36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3385-EC01-B348-F34D-746BBE3F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hovedprogram()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D583-9716-BC6F-FCD4-B3C90215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skille mellom kode som kjøres og prosedyre/funksjonsdefinisjoner kan være lurt for å sikre lesbarhet, og gjøre testing og feilsøking lettere</a:t>
            </a:r>
          </a:p>
          <a:p>
            <a:r>
              <a:rPr lang="nb-NO" dirty="0"/>
              <a:t>Det kan være litt vanskelig å tilvenne dere til dette, men det kommer etter hvert :)</a:t>
            </a:r>
          </a:p>
          <a:p>
            <a:r>
              <a:rPr lang="nb-NO" dirty="0"/>
              <a:t>Tips: Dette er et krav i IN1010, så tilvenn dere dette tidlig</a:t>
            </a:r>
          </a:p>
        </p:txBody>
      </p:sp>
    </p:spTree>
    <p:extLst>
      <p:ext uri="{BB962C8B-B14F-4D97-AF65-F5344CB8AC3E}">
        <p14:creationId xmlns:p14="http://schemas.microsoft.com/office/powerpoint/2010/main" val="243869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7512-E47D-C8E0-0283-234A635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E788-EF08-09F6-0176-290FEB935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159" y="1763306"/>
            <a:ext cx="6281873" cy="5248622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Hvorfor funker ikke programmet over?</a:t>
            </a:r>
          </a:p>
          <a:p>
            <a:r>
              <a:rPr lang="nb-NO" dirty="0"/>
              <a:t>Endre programmet slik at det fungerer </a:t>
            </a:r>
            <a:r>
              <a:rPr lang="nb-NO" u="sng" dirty="0"/>
              <a:t>uten </a:t>
            </a:r>
            <a:r>
              <a:rPr lang="nb-NO" dirty="0"/>
              <a:t>å bruke globale variabler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616F-3884-8D96-5EAE-365BE84BA7E3}"/>
              </a:ext>
            </a:extLst>
          </p:cNvPr>
          <p:cNvSpPr txBox="1"/>
          <p:nvPr/>
        </p:nvSpPr>
        <p:spPr>
          <a:xfrm>
            <a:off x="5534406" y="1008784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i="0" u="none" strike="noStrike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183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BE1-316E-25A6-9E61-44A8DC32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Kodeflyt Repetisjon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6829-B473-6E7C-D677-B755E76C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slutter egentlig løkker å kjøre?</a:t>
            </a:r>
          </a:p>
          <a:p>
            <a:r>
              <a:rPr lang="nb-NO" dirty="0"/>
              <a:t>Løkker sjekker en sannhetsbetingelse for hver iterasjon.</a:t>
            </a:r>
          </a:p>
          <a:p>
            <a:pPr lvl="1"/>
            <a:r>
              <a:rPr lang="nb-NO" dirty="0"/>
              <a:t>Hvis denne sannhetsbetingelsen er usann, vil ikke løkka kjøre igjen</a:t>
            </a:r>
          </a:p>
          <a:p>
            <a:r>
              <a:rPr lang="nb-NO" dirty="0"/>
              <a:t>Dette gjelder selv for </a:t>
            </a:r>
            <a:r>
              <a:rPr lang="nb-NO" b="1" dirty="0"/>
              <a:t>for-løkker</a:t>
            </a:r>
          </a:p>
          <a:p>
            <a:pPr lvl="1"/>
            <a:r>
              <a:rPr lang="nb-NO" dirty="0"/>
              <a:t>For-løkka sjekker om det er </a:t>
            </a:r>
            <a:r>
              <a:rPr lang="nb-NO" b="1" dirty="0"/>
              <a:t>flere elementer igjen </a:t>
            </a:r>
            <a:r>
              <a:rPr lang="nb-NO" dirty="0"/>
              <a:t>å iterere over</a:t>
            </a:r>
          </a:p>
        </p:txBody>
      </p:sp>
    </p:spTree>
    <p:extLst>
      <p:ext uri="{BB962C8B-B14F-4D97-AF65-F5344CB8AC3E}">
        <p14:creationId xmlns:p14="http://schemas.microsoft.com/office/powerpoint/2010/main" val="38683023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731</TotalTime>
  <Words>724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 Light</vt:lpstr>
      <vt:lpstr>Consolas</vt:lpstr>
      <vt:lpstr>Rockwell</vt:lpstr>
      <vt:lpstr>Wingdings</vt:lpstr>
      <vt:lpstr>Atlas</vt:lpstr>
      <vt:lpstr>Atlas</vt:lpstr>
      <vt:lpstr>Konseptforståelse Uke 6</vt:lpstr>
      <vt:lpstr>Noen spørsmål?</vt:lpstr>
      <vt:lpstr>Læringsmål</vt:lpstr>
      <vt:lpstr>Innlevering 5</vt:lpstr>
      <vt:lpstr>Litt mer om skop</vt:lpstr>
      <vt:lpstr>Prøv å ikke bruke det globale skop!</vt:lpstr>
      <vt:lpstr>hovedprogram()</vt:lpstr>
      <vt:lpstr>Oppgave </vt:lpstr>
      <vt:lpstr>Kodeflyt Repetisjon</vt:lpstr>
      <vt:lpstr>Oppgave</vt:lpstr>
      <vt:lpstr>Oppgave</vt:lpstr>
      <vt:lpstr>Forms-skjema :)</vt:lpstr>
      <vt:lpstr>Pause &lt;3   Gruppe 16          Husk å registrere oppmøte :)    https://nettskjema.no/a/in1000gruppetime  </vt:lpstr>
      <vt:lpstr>Iterere over nøstede samlinger</vt:lpstr>
      <vt:lpstr>Oppgave</vt:lpstr>
      <vt:lpstr>Parametre vs Argumenter</vt:lpstr>
      <vt:lpstr>Return</vt:lpstr>
      <vt:lpstr>Oppgave</vt:lpstr>
      <vt:lpstr>Trix-oppgaver eller jobbe med oblig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Timothy Bjerke</cp:lastModifiedBy>
  <cp:revision>1</cp:revision>
  <dcterms:created xsi:type="dcterms:W3CDTF">2024-09-24T19:18:21Z</dcterms:created>
  <dcterms:modified xsi:type="dcterms:W3CDTF">2024-09-25T10:32:15Z</dcterms:modified>
</cp:coreProperties>
</file>