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6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1/19/2025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25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ennarrd@uio.n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F4544-127A-516A-8BBE-7FCB2B7591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653" r="-1" b="3724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89E764-E933-69AD-F9CD-67289E02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IN1010 Uke 1</a:t>
            </a:r>
            <a:endParaRPr lang="nb-N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8D23-4EB8-7756-FAEA-98F3FED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Hvem</a:t>
            </a:r>
            <a:r>
              <a:rPr lang="en-US" dirty="0"/>
              <a:t> er </a:t>
            </a:r>
            <a:r>
              <a:rPr lang="en-US" dirty="0" err="1"/>
              <a:t>jeg</a:t>
            </a:r>
            <a:r>
              <a:rPr lang="en-US" dirty="0"/>
              <a:t>?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0EC4-D8E4-E1B8-23E1-8E62D801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Lennard</a:t>
            </a:r>
          </a:p>
          <a:p>
            <a:r>
              <a:rPr lang="en-US" sz="3600" dirty="0"/>
              <a:t>2. </a:t>
            </a:r>
            <a:r>
              <a:rPr lang="en-US" sz="3600" dirty="0" err="1"/>
              <a:t>år</a:t>
            </a:r>
            <a:r>
              <a:rPr lang="en-US" sz="3600" dirty="0"/>
              <a:t> </a:t>
            </a:r>
            <a:r>
              <a:rPr lang="en-US" sz="3600" dirty="0" err="1"/>
              <a:t>prosa</a:t>
            </a:r>
            <a:endParaRPr lang="en-US" sz="3600" dirty="0"/>
          </a:p>
          <a:p>
            <a:r>
              <a:rPr lang="en-US" sz="3600" dirty="0"/>
              <a:t>2. semester </a:t>
            </a:r>
            <a:r>
              <a:rPr lang="en-US" sz="3600" dirty="0" err="1"/>
              <a:t>som</a:t>
            </a:r>
            <a:r>
              <a:rPr lang="en-US" sz="3600" dirty="0"/>
              <a:t> </a:t>
            </a:r>
            <a:r>
              <a:rPr lang="en-US" sz="3600" dirty="0" err="1"/>
              <a:t>gruppelærer</a:t>
            </a:r>
            <a:endParaRPr lang="en-US" sz="3600" dirty="0"/>
          </a:p>
          <a:p>
            <a:r>
              <a:rPr lang="en-US" sz="3600" dirty="0" err="1"/>
              <a:t>Kontakt</a:t>
            </a:r>
            <a:r>
              <a:rPr lang="en-US" sz="3600" dirty="0"/>
              <a:t> meg </a:t>
            </a:r>
            <a:r>
              <a:rPr lang="en-US" sz="3600" dirty="0" err="1"/>
              <a:t>på</a:t>
            </a:r>
            <a:r>
              <a:rPr lang="en-US" sz="3600" dirty="0"/>
              <a:t>: </a:t>
            </a:r>
            <a:r>
              <a:rPr lang="en-US" sz="3600" dirty="0">
                <a:hlinkClick r:id="rId2"/>
              </a:rPr>
              <a:t>lennarrd@uio.no</a:t>
            </a:r>
            <a:endParaRPr lang="en-US" sz="3600" dirty="0"/>
          </a:p>
          <a:p>
            <a:endParaRPr lang="nb-NO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084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86A3-A429-F7DF-D599-C64136B6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BREAKER🥶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FBF-CE65-0943-87DA-411DBC0D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Gå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grupper</a:t>
            </a:r>
            <a:r>
              <a:rPr lang="en-US" sz="3200" dirty="0"/>
              <a:t> </a:t>
            </a:r>
            <a:r>
              <a:rPr lang="en-US" sz="3200" dirty="0" err="1"/>
              <a:t>på</a:t>
            </a:r>
            <a:r>
              <a:rPr lang="en-US" sz="3200" dirty="0"/>
              <a:t> 2/3</a:t>
            </a:r>
          </a:p>
          <a:p>
            <a:r>
              <a:rPr lang="en-US" sz="3200" dirty="0" err="1"/>
              <a:t>Diskuter</a:t>
            </a:r>
            <a:r>
              <a:rPr lang="en-US" sz="3200" dirty="0"/>
              <a:t> </a:t>
            </a:r>
            <a:r>
              <a:rPr lang="en-US" sz="3200" u="sng" dirty="0"/>
              <a:t>GRUNDIG</a:t>
            </a:r>
            <a:r>
              <a:rPr lang="en-US" sz="3200" dirty="0"/>
              <a:t>: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Navnet</a:t>
            </a:r>
            <a:r>
              <a:rPr lang="en-US" sz="3200" dirty="0"/>
              <a:t> </a:t>
            </a:r>
            <a:r>
              <a:rPr lang="en-US" sz="3200" dirty="0" err="1"/>
              <a:t>ditt</a:t>
            </a:r>
            <a:endParaRPr lang="en-US" sz="3200" dirty="0"/>
          </a:p>
          <a:p>
            <a:r>
              <a:rPr lang="en-US" sz="3200" dirty="0"/>
              <a:t>- </a:t>
            </a:r>
            <a:r>
              <a:rPr lang="en-US" sz="3200" dirty="0" err="1"/>
              <a:t>Funfact</a:t>
            </a:r>
            <a:r>
              <a:rPr lang="en-US" sz="3200" dirty="0"/>
              <a:t> om deg </a:t>
            </a:r>
            <a:r>
              <a:rPr lang="en-US" sz="3200" dirty="0" err="1"/>
              <a:t>selv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473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21F2-87BF-8A20-2347-3A4D970C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71475"/>
            <a:ext cx="10659110" cy="1325563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1E7A-96D0-4239-EBBA-066BDD57F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200" dirty="0"/>
              <a:t>Hva forventer dere av mine gruppetimer?</a:t>
            </a:r>
          </a:p>
          <a:p>
            <a:r>
              <a:rPr lang="en-US" sz="3200" dirty="0" err="1"/>
              <a:t>Fordeler</a:t>
            </a:r>
            <a:r>
              <a:rPr lang="en-US" sz="3200" dirty="0"/>
              <a:t> med </a:t>
            </a:r>
            <a:r>
              <a:rPr lang="en-US" sz="3200" dirty="0" err="1"/>
              <a:t>gruppetimer</a:t>
            </a:r>
            <a:endParaRPr lang="en-US" sz="3200" dirty="0"/>
          </a:p>
          <a:p>
            <a:r>
              <a:rPr lang="en-US" sz="3200" dirty="0"/>
              <a:t>Discourse</a:t>
            </a:r>
          </a:p>
          <a:p>
            <a:r>
              <a:rPr lang="en-US" sz="3200" dirty="0" err="1"/>
              <a:t>Spm</a:t>
            </a:r>
            <a:r>
              <a:rPr lang="en-US" sz="3200" dirty="0"/>
              <a:t> om: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Midtveis</a:t>
            </a:r>
            <a:r>
              <a:rPr lang="en-US" sz="3200" dirty="0"/>
              <a:t> </a:t>
            </a:r>
            <a:r>
              <a:rPr lang="en-US" sz="3200" dirty="0" err="1"/>
              <a:t>eksamen</a:t>
            </a:r>
            <a:r>
              <a:rPr lang="en-US" sz="3200" dirty="0"/>
              <a:t>?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Oblig</a:t>
            </a:r>
            <a:r>
              <a:rPr lang="en-US" sz="3200" dirty="0"/>
              <a:t>?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etc</a:t>
            </a:r>
            <a:r>
              <a:rPr lang="en-US" sz="3200" dirty="0"/>
              <a:t>?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215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9EF3-5B89-BA7A-0888-DC484A5B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Java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7197E-D2E1-5DEA-B339-D7DF1917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708" y="-2223"/>
            <a:ext cx="5897992" cy="6860223"/>
          </a:xfrm>
        </p:spPr>
      </p:pic>
    </p:spTree>
    <p:extLst>
      <p:ext uri="{BB962C8B-B14F-4D97-AF65-F5344CB8AC3E}">
        <p14:creationId xmlns:p14="http://schemas.microsoft.com/office/powerpoint/2010/main" val="137831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7A26-6362-A70D-155C-71822B8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1329-753C-77D1-0F91-BC83AAB8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FE702-EFB3-E6BE-2FC0-1639BD82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3" y="1669155"/>
            <a:ext cx="5308574" cy="3519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40C217-2915-7961-981A-82ECE6A2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44" y="1287462"/>
            <a:ext cx="5057764" cy="46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3ADC-DCBB-4500-C265-2075FBE4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Kompilere</a:t>
            </a:r>
            <a:r>
              <a:rPr lang="en-US" dirty="0"/>
              <a:t> </a:t>
            </a:r>
            <a:r>
              <a:rPr lang="en-US" dirty="0" err="1"/>
              <a:t>vårt</a:t>
            </a:r>
            <a:r>
              <a:rPr lang="en-US" dirty="0"/>
              <a:t> </a:t>
            </a:r>
            <a:r>
              <a:rPr lang="en-US" dirty="0" err="1"/>
              <a:t>første</a:t>
            </a:r>
            <a:r>
              <a:rPr lang="en-US" dirty="0"/>
              <a:t> program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7E5A-0FF4-B4CD-9FC1-F98B6C68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897748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2E8"/>
      </a:lt2>
      <a:accent1>
        <a:srgbClr val="47B54A"/>
      </a:accent1>
      <a:accent2>
        <a:srgbClr val="69B13B"/>
      </a:accent2>
      <a:accent3>
        <a:srgbClr val="96A942"/>
      </a:accent3>
      <a:accent4>
        <a:srgbClr val="B1973B"/>
      </a:accent4>
      <a:accent5>
        <a:srgbClr val="C3774D"/>
      </a:accent5>
      <a:accent6>
        <a:srgbClr val="B13B42"/>
      </a:accent6>
      <a:hlink>
        <a:srgbClr val="AC7539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Nova</vt:lpstr>
      <vt:lpstr>ConfettiVTI</vt:lpstr>
      <vt:lpstr>IN1010 Uke 1</vt:lpstr>
      <vt:lpstr>Hvem er jeg?</vt:lpstr>
      <vt:lpstr>ICE BREAKER🥶</vt:lpstr>
      <vt:lpstr>PowerPoint Presentation</vt:lpstr>
      <vt:lpstr>Python VS Java</vt:lpstr>
      <vt:lpstr>PowerPoint Presentation</vt:lpstr>
      <vt:lpstr>Kompilere vårt første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2025-01-19T20:33:02Z</dcterms:created>
  <dcterms:modified xsi:type="dcterms:W3CDTF">2025-01-19T22:15:55Z</dcterms:modified>
</cp:coreProperties>
</file>