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FA45-94A9-C941-B427-C0F2FC50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DA854-98EE-891A-4F80-0B0A7949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D1C5-E805-58BE-71E1-DF1A76A8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875B-C48E-3904-08D5-8C971FDE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E6FF-7C0C-02A7-7CF1-19FEA242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290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67A9-961B-82D4-E61B-27DC9E59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EDF7-6157-E92B-3B80-324E04AC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5986-F164-C729-D4E4-97327A6B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310A-22DD-FE17-6C91-F4FC74B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ACC6-9C5A-D88E-D864-62B1585A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517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3EEEF-8A0D-5932-FC9A-ACD73CC33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16A5-8D89-3DA6-BB6C-27D72C33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196D-8451-0B31-F4D1-CF7AC3FF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A8A6-367A-6251-6ABA-674F3019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149C-0B70-A92D-7674-EDED0DF5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177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8F0-1E6F-C2CC-78B6-6CFEA880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E7A-DC16-9B71-DC20-D5A95ABA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39EA-E988-FD26-58F8-49C178F5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82B9-28B0-2F7F-0A4F-CCABC121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26FF-D1A1-97F6-93E8-C2B97FF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471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E75E-1085-A399-0C85-1056C5B4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70D0-AC59-1424-C2AB-2E473267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8018-5301-E2B9-15E3-B9DE1884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6550-B48B-A6A4-3FDB-E6D84760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F504-1B04-A646-83E8-8BA3D12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3119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1C3-F296-FE4B-1B62-105DBE86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A960-8E9A-25A6-E33A-BBB5A243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3958-8BFC-62E0-BF97-22A3571A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09396-F350-61CD-A5DE-05B05BA7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7B19-B602-E97F-7404-0DDBA872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565B-EFFE-4C61-6DFB-7D6C2B52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578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122-D32A-7488-4AE4-F9FC1973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DDA4-207D-A6D5-826A-7EC88F70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CA4D-31AE-86A9-5701-9F2ED9A50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3DCF7-3C59-3CED-A46F-21220F0C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CFB30-9CD1-13BD-82E1-F7D7E6DC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1DFE4-821B-C8AA-8B29-03EB295D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77BA3-4A71-8C53-09D2-B52C1DC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B06BB-5B16-6198-D9CB-3BF77A9B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560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520E-FA6D-5B5F-B50C-732A8A9C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4F9E2-C614-4F54-4E89-F1C57FF4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53A78-2DBD-648E-A541-F50E8ACB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06268-B75E-A63C-3ABF-E72EC794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469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E2F5B-3130-A593-E8BF-A9902997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BC1FD-FCF6-1045-7B37-9CAE80B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DA921-60AF-EC77-DCDC-77D3976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8354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6576-5DC5-8DCD-CBA8-534549D9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936-110E-656E-04DC-1A218EA2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2DCC-282F-5CF8-9D36-6B0A62AD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B067-E0A4-3180-8CB4-B2C32EC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F785-FB2C-95D6-7549-3A1DFF25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6189-20D0-1D07-066A-D7A9C071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59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CC53-DDD8-3730-F8D1-75CCF02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AE96B-887F-BE6D-B2A7-50B20405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EE4B-6896-D700-B58F-3090ABA5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242A-1B98-E05A-0837-C03E14B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105E-4BBB-327F-FD1B-924E4C9C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A3D9-614C-67AC-173B-2A2D8166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06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E031E-69B5-C457-8250-943E679C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2C30-E191-9BD0-DD82-09B99EE9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E3079-3803-4842-6026-AAF9C6B48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65256-BEC8-E54F-AF5F-170240D4A318}" type="datetimeFigureOut">
              <a:rPr lang="en-NO" smtClean="0"/>
              <a:t>03/02/2025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43D0-ABC9-A1EA-6B27-54BA6594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2EE6-C8D0-E952-15C4-B6D148D72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804B8-0D8A-0B4A-8D86-9B6B6AAB29A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354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1C06-1663-AC3E-69D0-AD61F18B7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IN1010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26774-4465-2550-BAAC-1F0DB434B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Uke 3!!!</a:t>
            </a:r>
          </a:p>
        </p:txBody>
      </p:sp>
    </p:spTree>
    <p:extLst>
      <p:ext uri="{BB962C8B-B14F-4D97-AF65-F5344CB8AC3E}">
        <p14:creationId xmlns:p14="http://schemas.microsoft.com/office/powerpoint/2010/main" val="387841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DEE4-B483-C9DA-66FD-B4E516A3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Når bruke this og når ikke bruke this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30BBA13-CF0F-147F-8BA7-5C9DFA9A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53" y="1953075"/>
            <a:ext cx="9771493" cy="3692982"/>
          </a:xfrm>
        </p:spPr>
      </p:pic>
    </p:spTree>
    <p:extLst>
      <p:ext uri="{BB962C8B-B14F-4D97-AF65-F5344CB8AC3E}">
        <p14:creationId xmlns:p14="http://schemas.microsoft.com/office/powerpoint/2010/main" val="10246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ABB3-D21F-78D0-363E-67065B7C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Lese fra fil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DA1F95C-B204-FB81-82F6-3519F100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0634"/>
            <a:ext cx="10818870" cy="1709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6F490-A499-4FB9-B6A7-513A3CD6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06" y="3079750"/>
            <a:ext cx="10067623" cy="969736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076F0AA-7E26-B508-E7DD-7001CDCE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05" y="3878262"/>
            <a:ext cx="9759621" cy="14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7CF7-1C0E-6CD8-F2A7-C7C21968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20BB84-BA75-895A-1FC0-6B98F57ED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5" y="1047211"/>
            <a:ext cx="5580730" cy="4015296"/>
          </a:xfrm>
        </p:spPr>
      </p:pic>
      <p:pic>
        <p:nvPicPr>
          <p:cNvPr id="7" name="Picture 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2EBF7F89-36C3-C503-3993-1641B4BE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25" y="1690688"/>
            <a:ext cx="5912678" cy="30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IN1010</vt:lpstr>
      <vt:lpstr>Når bruke this og når ikke bruke this</vt:lpstr>
      <vt:lpstr>Lese fra fil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2025-02-03T08:34:20Z</dcterms:created>
  <dcterms:modified xsi:type="dcterms:W3CDTF">2025-02-03T09:11:33Z</dcterms:modified>
</cp:coreProperties>
</file>