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8" r:id="rId3"/>
    <p:sldId id="257" r:id="rId4"/>
    <p:sldId id="259" r:id="rId5"/>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C61C79-9E75-E840-8CC9-AB28FDE63213}" type="datetimeFigureOut">
              <a:rPr lang="en-NO" smtClean="0"/>
              <a:t>17/02/2025</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3ED1B5-B913-6947-A522-F1022E2E64B5}" type="slidenum">
              <a:rPr lang="en-NO" smtClean="0"/>
              <a:t>‹#›</a:t>
            </a:fld>
            <a:endParaRPr lang="en-NO"/>
          </a:p>
        </p:txBody>
      </p:sp>
    </p:spTree>
    <p:extLst>
      <p:ext uri="{BB962C8B-B14F-4D97-AF65-F5344CB8AC3E}">
        <p14:creationId xmlns:p14="http://schemas.microsoft.com/office/powerpoint/2010/main" val="1685394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5A3ED1B5-B913-6947-A522-F1022E2E64B5}" type="slidenum">
              <a:rPr lang="en-NO" smtClean="0"/>
              <a:t>2</a:t>
            </a:fld>
            <a:endParaRPr lang="en-NO"/>
          </a:p>
        </p:txBody>
      </p:sp>
    </p:spTree>
    <p:extLst>
      <p:ext uri="{BB962C8B-B14F-4D97-AF65-F5344CB8AC3E}">
        <p14:creationId xmlns:p14="http://schemas.microsoft.com/office/powerpoint/2010/main" val="3215676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AA69F-3521-4889-72E1-CEFBE906578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O"/>
          </a:p>
        </p:txBody>
      </p:sp>
      <p:sp>
        <p:nvSpPr>
          <p:cNvPr id="3" name="Subtitle 2">
            <a:extLst>
              <a:ext uri="{FF2B5EF4-FFF2-40B4-BE49-F238E27FC236}">
                <a16:creationId xmlns:a16="http://schemas.microsoft.com/office/drawing/2014/main" id="{D321A2F2-7BAC-30B1-C255-30153764D5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O"/>
          </a:p>
        </p:txBody>
      </p:sp>
      <p:sp>
        <p:nvSpPr>
          <p:cNvPr id="4" name="Date Placeholder 3">
            <a:extLst>
              <a:ext uri="{FF2B5EF4-FFF2-40B4-BE49-F238E27FC236}">
                <a16:creationId xmlns:a16="http://schemas.microsoft.com/office/drawing/2014/main" id="{2E737428-BFFE-72FF-A5D6-33074E7CC385}"/>
              </a:ext>
            </a:extLst>
          </p:cNvPr>
          <p:cNvSpPr>
            <a:spLocks noGrp="1"/>
          </p:cNvSpPr>
          <p:nvPr>
            <p:ph type="dt" sz="half" idx="10"/>
          </p:nvPr>
        </p:nvSpPr>
        <p:spPr/>
        <p:txBody>
          <a:bodyPr/>
          <a:lstStyle/>
          <a:p>
            <a:fld id="{F6CAB1C1-5953-8D4E-BB39-BDC7E05B5EFA}" type="datetimeFigureOut">
              <a:rPr lang="en-NO" smtClean="0"/>
              <a:t>17/02/2025</a:t>
            </a:fld>
            <a:endParaRPr lang="en-NO"/>
          </a:p>
        </p:txBody>
      </p:sp>
      <p:sp>
        <p:nvSpPr>
          <p:cNvPr id="5" name="Footer Placeholder 4">
            <a:extLst>
              <a:ext uri="{FF2B5EF4-FFF2-40B4-BE49-F238E27FC236}">
                <a16:creationId xmlns:a16="http://schemas.microsoft.com/office/drawing/2014/main" id="{6491570C-B774-4214-BC2F-815501664C39}"/>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BCB30FDA-92E1-5920-1DD3-64A10957FC35}"/>
              </a:ext>
            </a:extLst>
          </p:cNvPr>
          <p:cNvSpPr>
            <a:spLocks noGrp="1"/>
          </p:cNvSpPr>
          <p:nvPr>
            <p:ph type="sldNum" sz="quarter" idx="12"/>
          </p:nvPr>
        </p:nvSpPr>
        <p:spPr/>
        <p:txBody>
          <a:bodyPr/>
          <a:lstStyle/>
          <a:p>
            <a:fld id="{45337105-3660-1C4E-808C-196BDE8F456C}" type="slidenum">
              <a:rPr lang="en-NO" smtClean="0"/>
              <a:t>‹#›</a:t>
            </a:fld>
            <a:endParaRPr lang="en-NO"/>
          </a:p>
        </p:txBody>
      </p:sp>
    </p:spTree>
    <p:extLst>
      <p:ext uri="{BB962C8B-B14F-4D97-AF65-F5344CB8AC3E}">
        <p14:creationId xmlns:p14="http://schemas.microsoft.com/office/powerpoint/2010/main" val="3216940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8D36C-3B4E-AC39-0B09-2C687716BBB1}"/>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0A9A3DA2-AA63-22E2-DA25-BA6E4CA6C33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B5F9040E-2A69-4387-73CF-E9166E68A8C8}"/>
              </a:ext>
            </a:extLst>
          </p:cNvPr>
          <p:cNvSpPr>
            <a:spLocks noGrp="1"/>
          </p:cNvSpPr>
          <p:nvPr>
            <p:ph type="dt" sz="half" idx="10"/>
          </p:nvPr>
        </p:nvSpPr>
        <p:spPr/>
        <p:txBody>
          <a:bodyPr/>
          <a:lstStyle/>
          <a:p>
            <a:fld id="{F6CAB1C1-5953-8D4E-BB39-BDC7E05B5EFA}" type="datetimeFigureOut">
              <a:rPr lang="en-NO" smtClean="0"/>
              <a:t>17/02/2025</a:t>
            </a:fld>
            <a:endParaRPr lang="en-NO"/>
          </a:p>
        </p:txBody>
      </p:sp>
      <p:sp>
        <p:nvSpPr>
          <p:cNvPr id="5" name="Footer Placeholder 4">
            <a:extLst>
              <a:ext uri="{FF2B5EF4-FFF2-40B4-BE49-F238E27FC236}">
                <a16:creationId xmlns:a16="http://schemas.microsoft.com/office/drawing/2014/main" id="{5D931BDC-8E19-5E5C-B163-B981765B5B9E}"/>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5BEA4C63-696E-1046-6658-C13B7AE356CF}"/>
              </a:ext>
            </a:extLst>
          </p:cNvPr>
          <p:cNvSpPr>
            <a:spLocks noGrp="1"/>
          </p:cNvSpPr>
          <p:nvPr>
            <p:ph type="sldNum" sz="quarter" idx="12"/>
          </p:nvPr>
        </p:nvSpPr>
        <p:spPr/>
        <p:txBody>
          <a:bodyPr/>
          <a:lstStyle/>
          <a:p>
            <a:fld id="{45337105-3660-1C4E-808C-196BDE8F456C}" type="slidenum">
              <a:rPr lang="en-NO" smtClean="0"/>
              <a:t>‹#›</a:t>
            </a:fld>
            <a:endParaRPr lang="en-NO"/>
          </a:p>
        </p:txBody>
      </p:sp>
    </p:spTree>
    <p:extLst>
      <p:ext uri="{BB962C8B-B14F-4D97-AF65-F5344CB8AC3E}">
        <p14:creationId xmlns:p14="http://schemas.microsoft.com/office/powerpoint/2010/main" val="201283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9B312C-1A16-0271-CD7E-884F4C9E4CD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6C29583D-6900-C1F0-CF05-9C93647C77B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9A575671-AFC2-1DD6-A9F9-FBB939D4DC97}"/>
              </a:ext>
            </a:extLst>
          </p:cNvPr>
          <p:cNvSpPr>
            <a:spLocks noGrp="1"/>
          </p:cNvSpPr>
          <p:nvPr>
            <p:ph type="dt" sz="half" idx="10"/>
          </p:nvPr>
        </p:nvSpPr>
        <p:spPr/>
        <p:txBody>
          <a:bodyPr/>
          <a:lstStyle/>
          <a:p>
            <a:fld id="{F6CAB1C1-5953-8D4E-BB39-BDC7E05B5EFA}" type="datetimeFigureOut">
              <a:rPr lang="en-NO" smtClean="0"/>
              <a:t>17/02/2025</a:t>
            </a:fld>
            <a:endParaRPr lang="en-NO"/>
          </a:p>
        </p:txBody>
      </p:sp>
      <p:sp>
        <p:nvSpPr>
          <p:cNvPr id="5" name="Footer Placeholder 4">
            <a:extLst>
              <a:ext uri="{FF2B5EF4-FFF2-40B4-BE49-F238E27FC236}">
                <a16:creationId xmlns:a16="http://schemas.microsoft.com/office/drawing/2014/main" id="{95F4D5A3-3708-65C6-8C76-85D7867D46AD}"/>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FC817DC3-0254-B6D6-E8EA-D1AF196E0793}"/>
              </a:ext>
            </a:extLst>
          </p:cNvPr>
          <p:cNvSpPr>
            <a:spLocks noGrp="1"/>
          </p:cNvSpPr>
          <p:nvPr>
            <p:ph type="sldNum" sz="quarter" idx="12"/>
          </p:nvPr>
        </p:nvSpPr>
        <p:spPr/>
        <p:txBody>
          <a:bodyPr/>
          <a:lstStyle/>
          <a:p>
            <a:fld id="{45337105-3660-1C4E-808C-196BDE8F456C}" type="slidenum">
              <a:rPr lang="en-NO" smtClean="0"/>
              <a:t>‹#›</a:t>
            </a:fld>
            <a:endParaRPr lang="en-NO"/>
          </a:p>
        </p:txBody>
      </p:sp>
    </p:spTree>
    <p:extLst>
      <p:ext uri="{BB962C8B-B14F-4D97-AF65-F5344CB8AC3E}">
        <p14:creationId xmlns:p14="http://schemas.microsoft.com/office/powerpoint/2010/main" val="374100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90239-BB1C-29D7-EFBE-7BACF4B27F06}"/>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AF630A05-B3B4-141B-8248-B709313C2CB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53CDA8D2-BBCB-BE1C-6524-AD317378EB0D}"/>
              </a:ext>
            </a:extLst>
          </p:cNvPr>
          <p:cNvSpPr>
            <a:spLocks noGrp="1"/>
          </p:cNvSpPr>
          <p:nvPr>
            <p:ph type="dt" sz="half" idx="10"/>
          </p:nvPr>
        </p:nvSpPr>
        <p:spPr/>
        <p:txBody>
          <a:bodyPr/>
          <a:lstStyle/>
          <a:p>
            <a:fld id="{F6CAB1C1-5953-8D4E-BB39-BDC7E05B5EFA}" type="datetimeFigureOut">
              <a:rPr lang="en-NO" smtClean="0"/>
              <a:t>17/02/2025</a:t>
            </a:fld>
            <a:endParaRPr lang="en-NO"/>
          </a:p>
        </p:txBody>
      </p:sp>
      <p:sp>
        <p:nvSpPr>
          <p:cNvPr id="5" name="Footer Placeholder 4">
            <a:extLst>
              <a:ext uri="{FF2B5EF4-FFF2-40B4-BE49-F238E27FC236}">
                <a16:creationId xmlns:a16="http://schemas.microsoft.com/office/drawing/2014/main" id="{9C4ABF26-E761-69CC-F4D6-025A970F6DF8}"/>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002B7D4D-5CEA-BF51-0441-1987EA76F321}"/>
              </a:ext>
            </a:extLst>
          </p:cNvPr>
          <p:cNvSpPr>
            <a:spLocks noGrp="1"/>
          </p:cNvSpPr>
          <p:nvPr>
            <p:ph type="sldNum" sz="quarter" idx="12"/>
          </p:nvPr>
        </p:nvSpPr>
        <p:spPr/>
        <p:txBody>
          <a:bodyPr/>
          <a:lstStyle/>
          <a:p>
            <a:fld id="{45337105-3660-1C4E-808C-196BDE8F456C}" type="slidenum">
              <a:rPr lang="en-NO" smtClean="0"/>
              <a:t>‹#›</a:t>
            </a:fld>
            <a:endParaRPr lang="en-NO"/>
          </a:p>
        </p:txBody>
      </p:sp>
    </p:spTree>
    <p:extLst>
      <p:ext uri="{BB962C8B-B14F-4D97-AF65-F5344CB8AC3E}">
        <p14:creationId xmlns:p14="http://schemas.microsoft.com/office/powerpoint/2010/main" val="1942062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69A6-0822-A09C-7C3C-3C553C0F7B2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D525B537-C918-7731-48AA-8A4FA7BC116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DD90F74-2168-8A4F-4743-A421463934C4}"/>
              </a:ext>
            </a:extLst>
          </p:cNvPr>
          <p:cNvSpPr>
            <a:spLocks noGrp="1"/>
          </p:cNvSpPr>
          <p:nvPr>
            <p:ph type="dt" sz="half" idx="10"/>
          </p:nvPr>
        </p:nvSpPr>
        <p:spPr/>
        <p:txBody>
          <a:bodyPr/>
          <a:lstStyle/>
          <a:p>
            <a:fld id="{F6CAB1C1-5953-8D4E-BB39-BDC7E05B5EFA}" type="datetimeFigureOut">
              <a:rPr lang="en-NO" smtClean="0"/>
              <a:t>17/02/2025</a:t>
            </a:fld>
            <a:endParaRPr lang="en-NO"/>
          </a:p>
        </p:txBody>
      </p:sp>
      <p:sp>
        <p:nvSpPr>
          <p:cNvPr id="5" name="Footer Placeholder 4">
            <a:extLst>
              <a:ext uri="{FF2B5EF4-FFF2-40B4-BE49-F238E27FC236}">
                <a16:creationId xmlns:a16="http://schemas.microsoft.com/office/drawing/2014/main" id="{B57EE53D-C348-3829-7130-A785C28C0E9B}"/>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7188E353-5024-E76F-1A96-FE565141BB3C}"/>
              </a:ext>
            </a:extLst>
          </p:cNvPr>
          <p:cNvSpPr>
            <a:spLocks noGrp="1"/>
          </p:cNvSpPr>
          <p:nvPr>
            <p:ph type="sldNum" sz="quarter" idx="12"/>
          </p:nvPr>
        </p:nvSpPr>
        <p:spPr/>
        <p:txBody>
          <a:bodyPr/>
          <a:lstStyle/>
          <a:p>
            <a:fld id="{45337105-3660-1C4E-808C-196BDE8F456C}" type="slidenum">
              <a:rPr lang="en-NO" smtClean="0"/>
              <a:t>‹#›</a:t>
            </a:fld>
            <a:endParaRPr lang="en-NO"/>
          </a:p>
        </p:txBody>
      </p:sp>
    </p:spTree>
    <p:extLst>
      <p:ext uri="{BB962C8B-B14F-4D97-AF65-F5344CB8AC3E}">
        <p14:creationId xmlns:p14="http://schemas.microsoft.com/office/powerpoint/2010/main" val="2147804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C032-A0ED-3098-141E-2831B736CA11}"/>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1A6CB5AB-6F17-F60A-C11C-DCBB25242FB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ACBE3EFD-D217-4B9A-F5A5-2568A1C6FD7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7486159C-1FBE-6126-1555-4C028A19136A}"/>
              </a:ext>
            </a:extLst>
          </p:cNvPr>
          <p:cNvSpPr>
            <a:spLocks noGrp="1"/>
          </p:cNvSpPr>
          <p:nvPr>
            <p:ph type="dt" sz="half" idx="10"/>
          </p:nvPr>
        </p:nvSpPr>
        <p:spPr/>
        <p:txBody>
          <a:bodyPr/>
          <a:lstStyle/>
          <a:p>
            <a:fld id="{F6CAB1C1-5953-8D4E-BB39-BDC7E05B5EFA}" type="datetimeFigureOut">
              <a:rPr lang="en-NO" smtClean="0"/>
              <a:t>17/02/2025</a:t>
            </a:fld>
            <a:endParaRPr lang="en-NO"/>
          </a:p>
        </p:txBody>
      </p:sp>
      <p:sp>
        <p:nvSpPr>
          <p:cNvPr id="6" name="Footer Placeholder 5">
            <a:extLst>
              <a:ext uri="{FF2B5EF4-FFF2-40B4-BE49-F238E27FC236}">
                <a16:creationId xmlns:a16="http://schemas.microsoft.com/office/drawing/2014/main" id="{921E607F-FEB7-B4C8-4E85-2AEB7507A2DB}"/>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1051FA9A-9D93-C535-05A2-1487BC56A3FA}"/>
              </a:ext>
            </a:extLst>
          </p:cNvPr>
          <p:cNvSpPr>
            <a:spLocks noGrp="1"/>
          </p:cNvSpPr>
          <p:nvPr>
            <p:ph type="sldNum" sz="quarter" idx="12"/>
          </p:nvPr>
        </p:nvSpPr>
        <p:spPr/>
        <p:txBody>
          <a:bodyPr/>
          <a:lstStyle/>
          <a:p>
            <a:fld id="{45337105-3660-1C4E-808C-196BDE8F456C}" type="slidenum">
              <a:rPr lang="en-NO" smtClean="0"/>
              <a:t>‹#›</a:t>
            </a:fld>
            <a:endParaRPr lang="en-NO"/>
          </a:p>
        </p:txBody>
      </p:sp>
    </p:spTree>
    <p:extLst>
      <p:ext uri="{BB962C8B-B14F-4D97-AF65-F5344CB8AC3E}">
        <p14:creationId xmlns:p14="http://schemas.microsoft.com/office/powerpoint/2010/main" val="1276425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55F6-3665-1FAC-2C93-08221CFEF526}"/>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BC61219D-6DB5-FBCB-28C4-11D655728D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454B9CC-7A53-670D-3836-FC8FFB3BB66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66D7DF0E-6EC4-7891-8CE8-8106B26F00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A1552E5-9B3D-A14A-04C7-DCC1B58D1AC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3FC56980-F539-733D-C5EB-C6F8703837C7}"/>
              </a:ext>
            </a:extLst>
          </p:cNvPr>
          <p:cNvSpPr>
            <a:spLocks noGrp="1"/>
          </p:cNvSpPr>
          <p:nvPr>
            <p:ph type="dt" sz="half" idx="10"/>
          </p:nvPr>
        </p:nvSpPr>
        <p:spPr/>
        <p:txBody>
          <a:bodyPr/>
          <a:lstStyle/>
          <a:p>
            <a:fld id="{F6CAB1C1-5953-8D4E-BB39-BDC7E05B5EFA}" type="datetimeFigureOut">
              <a:rPr lang="en-NO" smtClean="0"/>
              <a:t>17/02/2025</a:t>
            </a:fld>
            <a:endParaRPr lang="en-NO"/>
          </a:p>
        </p:txBody>
      </p:sp>
      <p:sp>
        <p:nvSpPr>
          <p:cNvPr id="8" name="Footer Placeholder 7">
            <a:extLst>
              <a:ext uri="{FF2B5EF4-FFF2-40B4-BE49-F238E27FC236}">
                <a16:creationId xmlns:a16="http://schemas.microsoft.com/office/drawing/2014/main" id="{683C4056-C2EA-16B1-49B8-D132A09A2D91}"/>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D6C970AF-2695-9C9F-91BA-00E0F55C16A2}"/>
              </a:ext>
            </a:extLst>
          </p:cNvPr>
          <p:cNvSpPr>
            <a:spLocks noGrp="1"/>
          </p:cNvSpPr>
          <p:nvPr>
            <p:ph type="sldNum" sz="quarter" idx="12"/>
          </p:nvPr>
        </p:nvSpPr>
        <p:spPr/>
        <p:txBody>
          <a:bodyPr/>
          <a:lstStyle/>
          <a:p>
            <a:fld id="{45337105-3660-1C4E-808C-196BDE8F456C}" type="slidenum">
              <a:rPr lang="en-NO" smtClean="0"/>
              <a:t>‹#›</a:t>
            </a:fld>
            <a:endParaRPr lang="en-NO"/>
          </a:p>
        </p:txBody>
      </p:sp>
    </p:spTree>
    <p:extLst>
      <p:ext uri="{BB962C8B-B14F-4D97-AF65-F5344CB8AC3E}">
        <p14:creationId xmlns:p14="http://schemas.microsoft.com/office/powerpoint/2010/main" val="603527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58276-981A-1DA4-8A9C-A5B1D4C1C4AB}"/>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54DF535D-0EF2-B088-1C73-A97FA9353D07}"/>
              </a:ext>
            </a:extLst>
          </p:cNvPr>
          <p:cNvSpPr>
            <a:spLocks noGrp="1"/>
          </p:cNvSpPr>
          <p:nvPr>
            <p:ph type="dt" sz="half" idx="10"/>
          </p:nvPr>
        </p:nvSpPr>
        <p:spPr/>
        <p:txBody>
          <a:bodyPr/>
          <a:lstStyle/>
          <a:p>
            <a:fld id="{F6CAB1C1-5953-8D4E-BB39-BDC7E05B5EFA}" type="datetimeFigureOut">
              <a:rPr lang="en-NO" smtClean="0"/>
              <a:t>17/02/2025</a:t>
            </a:fld>
            <a:endParaRPr lang="en-NO"/>
          </a:p>
        </p:txBody>
      </p:sp>
      <p:sp>
        <p:nvSpPr>
          <p:cNvPr id="4" name="Footer Placeholder 3">
            <a:extLst>
              <a:ext uri="{FF2B5EF4-FFF2-40B4-BE49-F238E27FC236}">
                <a16:creationId xmlns:a16="http://schemas.microsoft.com/office/drawing/2014/main" id="{0CD14265-49E8-ABC8-4F5B-15E4764EC406}"/>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B28E0A0C-7CC6-7E82-C0D6-DD146619D956}"/>
              </a:ext>
            </a:extLst>
          </p:cNvPr>
          <p:cNvSpPr>
            <a:spLocks noGrp="1"/>
          </p:cNvSpPr>
          <p:nvPr>
            <p:ph type="sldNum" sz="quarter" idx="12"/>
          </p:nvPr>
        </p:nvSpPr>
        <p:spPr/>
        <p:txBody>
          <a:bodyPr/>
          <a:lstStyle/>
          <a:p>
            <a:fld id="{45337105-3660-1C4E-808C-196BDE8F456C}" type="slidenum">
              <a:rPr lang="en-NO" smtClean="0"/>
              <a:t>‹#›</a:t>
            </a:fld>
            <a:endParaRPr lang="en-NO"/>
          </a:p>
        </p:txBody>
      </p:sp>
    </p:spTree>
    <p:extLst>
      <p:ext uri="{BB962C8B-B14F-4D97-AF65-F5344CB8AC3E}">
        <p14:creationId xmlns:p14="http://schemas.microsoft.com/office/powerpoint/2010/main" val="5006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7C381F-8128-9DDE-9169-A9453FB5EAC6}"/>
              </a:ext>
            </a:extLst>
          </p:cNvPr>
          <p:cNvSpPr>
            <a:spLocks noGrp="1"/>
          </p:cNvSpPr>
          <p:nvPr>
            <p:ph type="dt" sz="half" idx="10"/>
          </p:nvPr>
        </p:nvSpPr>
        <p:spPr/>
        <p:txBody>
          <a:bodyPr/>
          <a:lstStyle/>
          <a:p>
            <a:fld id="{F6CAB1C1-5953-8D4E-BB39-BDC7E05B5EFA}" type="datetimeFigureOut">
              <a:rPr lang="en-NO" smtClean="0"/>
              <a:t>17/02/2025</a:t>
            </a:fld>
            <a:endParaRPr lang="en-NO"/>
          </a:p>
        </p:txBody>
      </p:sp>
      <p:sp>
        <p:nvSpPr>
          <p:cNvPr id="3" name="Footer Placeholder 2">
            <a:extLst>
              <a:ext uri="{FF2B5EF4-FFF2-40B4-BE49-F238E27FC236}">
                <a16:creationId xmlns:a16="http://schemas.microsoft.com/office/drawing/2014/main" id="{4B12D1A0-49A9-F64A-78C6-40617D479C01}"/>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08E90366-4381-EBFF-3F50-5021246A1E4A}"/>
              </a:ext>
            </a:extLst>
          </p:cNvPr>
          <p:cNvSpPr>
            <a:spLocks noGrp="1"/>
          </p:cNvSpPr>
          <p:nvPr>
            <p:ph type="sldNum" sz="quarter" idx="12"/>
          </p:nvPr>
        </p:nvSpPr>
        <p:spPr/>
        <p:txBody>
          <a:bodyPr/>
          <a:lstStyle/>
          <a:p>
            <a:fld id="{45337105-3660-1C4E-808C-196BDE8F456C}" type="slidenum">
              <a:rPr lang="en-NO" smtClean="0"/>
              <a:t>‹#›</a:t>
            </a:fld>
            <a:endParaRPr lang="en-NO"/>
          </a:p>
        </p:txBody>
      </p:sp>
    </p:spTree>
    <p:extLst>
      <p:ext uri="{BB962C8B-B14F-4D97-AF65-F5344CB8AC3E}">
        <p14:creationId xmlns:p14="http://schemas.microsoft.com/office/powerpoint/2010/main" val="252874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208EF-7854-5F87-9284-CEC35AE9F32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2EE2810C-A22C-9E94-640F-C071D1E95A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6FB9A2D4-1683-EAB4-FBE5-616A8F878D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99DC744-432A-07C4-41F6-4CDA420DDEA3}"/>
              </a:ext>
            </a:extLst>
          </p:cNvPr>
          <p:cNvSpPr>
            <a:spLocks noGrp="1"/>
          </p:cNvSpPr>
          <p:nvPr>
            <p:ph type="dt" sz="half" idx="10"/>
          </p:nvPr>
        </p:nvSpPr>
        <p:spPr/>
        <p:txBody>
          <a:bodyPr/>
          <a:lstStyle/>
          <a:p>
            <a:fld id="{F6CAB1C1-5953-8D4E-BB39-BDC7E05B5EFA}" type="datetimeFigureOut">
              <a:rPr lang="en-NO" smtClean="0"/>
              <a:t>17/02/2025</a:t>
            </a:fld>
            <a:endParaRPr lang="en-NO"/>
          </a:p>
        </p:txBody>
      </p:sp>
      <p:sp>
        <p:nvSpPr>
          <p:cNvPr id="6" name="Footer Placeholder 5">
            <a:extLst>
              <a:ext uri="{FF2B5EF4-FFF2-40B4-BE49-F238E27FC236}">
                <a16:creationId xmlns:a16="http://schemas.microsoft.com/office/drawing/2014/main" id="{22D67ABD-CC99-F1EE-9D78-21EEBDDAA4E0}"/>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09E3F664-D44D-BE1F-EBED-9142F73EA95B}"/>
              </a:ext>
            </a:extLst>
          </p:cNvPr>
          <p:cNvSpPr>
            <a:spLocks noGrp="1"/>
          </p:cNvSpPr>
          <p:nvPr>
            <p:ph type="sldNum" sz="quarter" idx="12"/>
          </p:nvPr>
        </p:nvSpPr>
        <p:spPr/>
        <p:txBody>
          <a:bodyPr/>
          <a:lstStyle/>
          <a:p>
            <a:fld id="{45337105-3660-1C4E-808C-196BDE8F456C}" type="slidenum">
              <a:rPr lang="en-NO" smtClean="0"/>
              <a:t>‹#›</a:t>
            </a:fld>
            <a:endParaRPr lang="en-NO"/>
          </a:p>
        </p:txBody>
      </p:sp>
    </p:spTree>
    <p:extLst>
      <p:ext uri="{BB962C8B-B14F-4D97-AF65-F5344CB8AC3E}">
        <p14:creationId xmlns:p14="http://schemas.microsoft.com/office/powerpoint/2010/main" val="2682592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2B489-2794-0F59-5AD8-33C47228C2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Picture Placeholder 2">
            <a:extLst>
              <a:ext uri="{FF2B5EF4-FFF2-40B4-BE49-F238E27FC236}">
                <a16:creationId xmlns:a16="http://schemas.microsoft.com/office/drawing/2014/main" id="{FCC6883B-A4D7-D70C-B33B-BBFD3255B4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a:p>
        </p:txBody>
      </p:sp>
      <p:sp>
        <p:nvSpPr>
          <p:cNvPr id="4" name="Text Placeholder 3">
            <a:extLst>
              <a:ext uri="{FF2B5EF4-FFF2-40B4-BE49-F238E27FC236}">
                <a16:creationId xmlns:a16="http://schemas.microsoft.com/office/drawing/2014/main" id="{530F83E7-2B69-6600-5FFF-D56F4F08E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921248B-B3C4-B5F5-77F3-157A519EA491}"/>
              </a:ext>
            </a:extLst>
          </p:cNvPr>
          <p:cNvSpPr>
            <a:spLocks noGrp="1"/>
          </p:cNvSpPr>
          <p:nvPr>
            <p:ph type="dt" sz="half" idx="10"/>
          </p:nvPr>
        </p:nvSpPr>
        <p:spPr/>
        <p:txBody>
          <a:bodyPr/>
          <a:lstStyle/>
          <a:p>
            <a:fld id="{F6CAB1C1-5953-8D4E-BB39-BDC7E05B5EFA}" type="datetimeFigureOut">
              <a:rPr lang="en-NO" smtClean="0"/>
              <a:t>17/02/2025</a:t>
            </a:fld>
            <a:endParaRPr lang="en-NO"/>
          </a:p>
        </p:txBody>
      </p:sp>
      <p:sp>
        <p:nvSpPr>
          <p:cNvPr id="6" name="Footer Placeholder 5">
            <a:extLst>
              <a:ext uri="{FF2B5EF4-FFF2-40B4-BE49-F238E27FC236}">
                <a16:creationId xmlns:a16="http://schemas.microsoft.com/office/drawing/2014/main" id="{3AFA0C92-1FC6-491B-3196-65CC92E2FF58}"/>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0274CFAF-0993-12E0-EE56-DF6246875902}"/>
              </a:ext>
            </a:extLst>
          </p:cNvPr>
          <p:cNvSpPr>
            <a:spLocks noGrp="1"/>
          </p:cNvSpPr>
          <p:nvPr>
            <p:ph type="sldNum" sz="quarter" idx="12"/>
          </p:nvPr>
        </p:nvSpPr>
        <p:spPr/>
        <p:txBody>
          <a:bodyPr/>
          <a:lstStyle/>
          <a:p>
            <a:fld id="{45337105-3660-1C4E-808C-196BDE8F456C}" type="slidenum">
              <a:rPr lang="en-NO" smtClean="0"/>
              <a:t>‹#›</a:t>
            </a:fld>
            <a:endParaRPr lang="en-NO"/>
          </a:p>
        </p:txBody>
      </p:sp>
    </p:spTree>
    <p:extLst>
      <p:ext uri="{BB962C8B-B14F-4D97-AF65-F5344CB8AC3E}">
        <p14:creationId xmlns:p14="http://schemas.microsoft.com/office/powerpoint/2010/main" val="1416444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43FEAE-3358-8F5C-56BD-040761CE6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O"/>
          </a:p>
        </p:txBody>
      </p:sp>
      <p:sp>
        <p:nvSpPr>
          <p:cNvPr id="3" name="Text Placeholder 2">
            <a:extLst>
              <a:ext uri="{FF2B5EF4-FFF2-40B4-BE49-F238E27FC236}">
                <a16:creationId xmlns:a16="http://schemas.microsoft.com/office/drawing/2014/main" id="{89E6BEBC-501F-E2FF-6AB5-1E1E593671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707C8E7D-37CC-FD88-7827-5EB2AFDF6E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CAB1C1-5953-8D4E-BB39-BDC7E05B5EFA}" type="datetimeFigureOut">
              <a:rPr lang="en-NO" smtClean="0"/>
              <a:t>17/02/2025</a:t>
            </a:fld>
            <a:endParaRPr lang="en-NO"/>
          </a:p>
        </p:txBody>
      </p:sp>
      <p:sp>
        <p:nvSpPr>
          <p:cNvPr id="5" name="Footer Placeholder 4">
            <a:extLst>
              <a:ext uri="{FF2B5EF4-FFF2-40B4-BE49-F238E27FC236}">
                <a16:creationId xmlns:a16="http://schemas.microsoft.com/office/drawing/2014/main" id="{AD06E4A4-6111-5F56-4687-1B1702280C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O"/>
          </a:p>
        </p:txBody>
      </p:sp>
      <p:sp>
        <p:nvSpPr>
          <p:cNvPr id="6" name="Slide Number Placeholder 5">
            <a:extLst>
              <a:ext uri="{FF2B5EF4-FFF2-40B4-BE49-F238E27FC236}">
                <a16:creationId xmlns:a16="http://schemas.microsoft.com/office/drawing/2014/main" id="{CC6EFCED-58C0-6466-8476-71E89BB77F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5337105-3660-1C4E-808C-196BDE8F456C}" type="slidenum">
              <a:rPr lang="en-NO" smtClean="0"/>
              <a:t>‹#›</a:t>
            </a:fld>
            <a:endParaRPr lang="en-NO"/>
          </a:p>
        </p:txBody>
      </p:sp>
    </p:spTree>
    <p:extLst>
      <p:ext uri="{BB962C8B-B14F-4D97-AF65-F5344CB8AC3E}">
        <p14:creationId xmlns:p14="http://schemas.microsoft.com/office/powerpoint/2010/main" val="1776380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B9FDE-F97D-6196-2A1B-7245C9EC7C63}"/>
              </a:ext>
            </a:extLst>
          </p:cNvPr>
          <p:cNvSpPr>
            <a:spLocks noGrp="1"/>
          </p:cNvSpPr>
          <p:nvPr>
            <p:ph type="ctrTitle"/>
          </p:nvPr>
        </p:nvSpPr>
        <p:spPr/>
        <p:txBody>
          <a:bodyPr/>
          <a:lstStyle/>
          <a:p>
            <a:r>
              <a:rPr lang="en-NO" dirty="0"/>
              <a:t>IN1010 UKE5?!</a:t>
            </a:r>
          </a:p>
        </p:txBody>
      </p:sp>
      <p:sp>
        <p:nvSpPr>
          <p:cNvPr id="3" name="Subtitle 2">
            <a:extLst>
              <a:ext uri="{FF2B5EF4-FFF2-40B4-BE49-F238E27FC236}">
                <a16:creationId xmlns:a16="http://schemas.microsoft.com/office/drawing/2014/main" id="{B73CBF7E-825A-C8EB-B552-7701F7F3BE38}"/>
              </a:ext>
            </a:extLst>
          </p:cNvPr>
          <p:cNvSpPr>
            <a:spLocks noGrp="1"/>
          </p:cNvSpPr>
          <p:nvPr>
            <p:ph type="subTitle" idx="1"/>
          </p:nvPr>
        </p:nvSpPr>
        <p:spPr/>
        <p:txBody>
          <a:bodyPr/>
          <a:lstStyle/>
          <a:p>
            <a:r>
              <a:rPr lang="en-NO" sz="8800" dirty="0"/>
              <a:t>🤑🤓</a:t>
            </a:r>
            <a:endParaRPr lang="en-NO" dirty="0"/>
          </a:p>
        </p:txBody>
      </p:sp>
    </p:spTree>
    <p:extLst>
      <p:ext uri="{BB962C8B-B14F-4D97-AF65-F5344CB8AC3E}">
        <p14:creationId xmlns:p14="http://schemas.microsoft.com/office/powerpoint/2010/main" val="2753891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9067-BAF5-30B6-5654-EB718704E6B0}"/>
              </a:ext>
            </a:extLst>
          </p:cNvPr>
          <p:cNvSpPr>
            <a:spLocks noGrp="1"/>
          </p:cNvSpPr>
          <p:nvPr>
            <p:ph type="title"/>
          </p:nvPr>
        </p:nvSpPr>
        <p:spPr/>
        <p:txBody>
          <a:bodyPr/>
          <a:lstStyle/>
          <a:p>
            <a:endParaRPr lang="en-NO"/>
          </a:p>
        </p:txBody>
      </p:sp>
      <p:pic>
        <p:nvPicPr>
          <p:cNvPr id="5" name="Content Placeholder 4" descr="A screen shot of a computer code&#10;&#10;Description automatically generated">
            <a:extLst>
              <a:ext uri="{FF2B5EF4-FFF2-40B4-BE49-F238E27FC236}">
                <a16:creationId xmlns:a16="http://schemas.microsoft.com/office/drawing/2014/main" id="{64E1BB42-7A6D-F85D-FF7F-E0688AD2FDAB}"/>
              </a:ext>
            </a:extLst>
          </p:cNvPr>
          <p:cNvPicPr>
            <a:picLocks noGrp="1" noChangeAspect="1"/>
          </p:cNvPicPr>
          <p:nvPr>
            <p:ph idx="1"/>
          </p:nvPr>
        </p:nvPicPr>
        <p:blipFill>
          <a:blip r:embed="rId3"/>
          <a:stretch>
            <a:fillRect/>
          </a:stretch>
        </p:blipFill>
        <p:spPr>
          <a:xfrm>
            <a:off x="1058514" y="678032"/>
            <a:ext cx="10074972" cy="5501935"/>
          </a:xfrm>
        </p:spPr>
      </p:pic>
    </p:spTree>
    <p:extLst>
      <p:ext uri="{BB962C8B-B14F-4D97-AF65-F5344CB8AC3E}">
        <p14:creationId xmlns:p14="http://schemas.microsoft.com/office/powerpoint/2010/main" val="28661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C97AA-8B96-9715-64EA-9960E6225046}"/>
              </a:ext>
            </a:extLst>
          </p:cNvPr>
          <p:cNvSpPr>
            <a:spLocks noGrp="1"/>
          </p:cNvSpPr>
          <p:nvPr>
            <p:ph type="title"/>
          </p:nvPr>
        </p:nvSpPr>
        <p:spPr/>
        <p:txBody>
          <a:bodyPr/>
          <a:lstStyle/>
          <a:p>
            <a:r>
              <a:rPr lang="en-NO" dirty="0"/>
              <a:t>Polymorifsme</a:t>
            </a:r>
          </a:p>
        </p:txBody>
      </p:sp>
      <p:sp>
        <p:nvSpPr>
          <p:cNvPr id="3" name="Content Placeholder 2">
            <a:extLst>
              <a:ext uri="{FF2B5EF4-FFF2-40B4-BE49-F238E27FC236}">
                <a16:creationId xmlns:a16="http://schemas.microsoft.com/office/drawing/2014/main" id="{467C588B-35ED-DEBC-0373-52607D6D12B4}"/>
              </a:ext>
            </a:extLst>
          </p:cNvPr>
          <p:cNvSpPr>
            <a:spLocks noGrp="1"/>
          </p:cNvSpPr>
          <p:nvPr>
            <p:ph idx="1"/>
          </p:nvPr>
        </p:nvSpPr>
        <p:spPr/>
        <p:txBody>
          <a:bodyPr/>
          <a:lstStyle/>
          <a:p>
            <a:r>
              <a:rPr lang="en-NO" dirty="0"/>
              <a:t>Eksempel med en dyreklasse</a:t>
            </a:r>
          </a:p>
          <a:p>
            <a:r>
              <a:rPr lang="en-NO" dirty="0"/>
              <a:t>Override metoder til superklassen</a:t>
            </a:r>
          </a:p>
        </p:txBody>
      </p:sp>
      <p:pic>
        <p:nvPicPr>
          <p:cNvPr id="1028" name="Picture 4" descr="A class hierarchy diagram for a simple object-oriented programming example. At the top of the hierarchy, a class named 'Dyr' (Animal) with a method 'lagLyd()'. Below it, two subclasses: 'Hund' (Dog) and 'Katt' (Cat), each overriding the 'lagLyd()' method. The 'Hund' class prints 'Voff voff!' and the 'Katt' class prints 'Mjau!'. The diagram should visually represent inheritance with arrows pointing from the subclasses 'Hund' and 'Katt' to the superclass 'Dyr'. Include clear labeling and a clean, simple design.">
            <a:extLst>
              <a:ext uri="{FF2B5EF4-FFF2-40B4-BE49-F238E27FC236}">
                <a16:creationId xmlns:a16="http://schemas.microsoft.com/office/drawing/2014/main" id="{66326704-1194-C0C9-EC97-7E4DC7F53B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550" y="3324615"/>
            <a:ext cx="2852348" cy="28523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screen shot of a computer code&#10;&#10;Description automatically generated">
            <a:extLst>
              <a:ext uri="{FF2B5EF4-FFF2-40B4-BE49-F238E27FC236}">
                <a16:creationId xmlns:a16="http://schemas.microsoft.com/office/drawing/2014/main" id="{69CCC46B-3B3C-00E1-9100-6325C49B2FC1}"/>
              </a:ext>
            </a:extLst>
          </p:cNvPr>
          <p:cNvPicPr>
            <a:picLocks noChangeAspect="1"/>
          </p:cNvPicPr>
          <p:nvPr/>
        </p:nvPicPr>
        <p:blipFill>
          <a:blip r:embed="rId3"/>
          <a:stretch>
            <a:fillRect/>
          </a:stretch>
        </p:blipFill>
        <p:spPr>
          <a:xfrm>
            <a:off x="6547105" y="476141"/>
            <a:ext cx="5486400" cy="4937760"/>
          </a:xfrm>
          <a:prstGeom prst="rect">
            <a:avLst/>
          </a:prstGeom>
        </p:spPr>
      </p:pic>
    </p:spTree>
    <p:extLst>
      <p:ext uri="{BB962C8B-B14F-4D97-AF65-F5344CB8AC3E}">
        <p14:creationId xmlns:p14="http://schemas.microsoft.com/office/powerpoint/2010/main" val="1785198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8C3D-13C8-3319-E4E1-90B4115A9BD7}"/>
              </a:ext>
            </a:extLst>
          </p:cNvPr>
          <p:cNvSpPr>
            <a:spLocks noGrp="1"/>
          </p:cNvSpPr>
          <p:nvPr>
            <p:ph type="title"/>
          </p:nvPr>
        </p:nvSpPr>
        <p:spPr/>
        <p:txBody>
          <a:bodyPr/>
          <a:lstStyle/>
          <a:p>
            <a:endParaRPr lang="en-NO"/>
          </a:p>
        </p:txBody>
      </p:sp>
      <p:pic>
        <p:nvPicPr>
          <p:cNvPr id="5" name="Content Placeholder 4" descr="A screenshot of a text&#10;&#10;Description automatically generated">
            <a:extLst>
              <a:ext uri="{FF2B5EF4-FFF2-40B4-BE49-F238E27FC236}">
                <a16:creationId xmlns:a16="http://schemas.microsoft.com/office/drawing/2014/main" id="{C3D17DFA-5BFD-0029-A9E1-BE807BC731C4}"/>
              </a:ext>
            </a:extLst>
          </p:cNvPr>
          <p:cNvPicPr>
            <a:picLocks noGrp="1" noChangeAspect="1"/>
          </p:cNvPicPr>
          <p:nvPr>
            <p:ph idx="1"/>
          </p:nvPr>
        </p:nvPicPr>
        <p:blipFill>
          <a:blip r:embed="rId2"/>
          <a:stretch>
            <a:fillRect/>
          </a:stretch>
        </p:blipFill>
        <p:spPr>
          <a:xfrm>
            <a:off x="2256052" y="536027"/>
            <a:ext cx="7088748" cy="5457497"/>
          </a:xfrm>
        </p:spPr>
      </p:pic>
    </p:spTree>
    <p:extLst>
      <p:ext uri="{BB962C8B-B14F-4D97-AF65-F5344CB8AC3E}">
        <p14:creationId xmlns:p14="http://schemas.microsoft.com/office/powerpoint/2010/main" val="3930327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TotalTime>
  <Words>14</Words>
  <Application>Microsoft Macintosh PowerPoint</Application>
  <PresentationFormat>Widescreen</PresentationFormat>
  <Paragraphs>6</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IN1010 UKE5?!</vt:lpstr>
      <vt:lpstr>PowerPoint Presentation</vt:lpstr>
      <vt:lpstr>Polymorifsme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Lennard Rolstad Denby</dc:creator>
  <cp:lastModifiedBy>Lennard Rolstad Denby</cp:lastModifiedBy>
  <cp:revision>1</cp:revision>
  <dcterms:created xsi:type="dcterms:W3CDTF">2025-02-17T11:04:07Z</dcterms:created>
  <dcterms:modified xsi:type="dcterms:W3CDTF">2025-02-17T12:04:41Z</dcterms:modified>
</cp:coreProperties>
</file>